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1"/>
  </p:notesMasterIdLst>
  <p:handoutMasterIdLst>
    <p:handoutMasterId r:id="rId42"/>
  </p:handoutMasterIdLst>
  <p:sldIdLst>
    <p:sldId id="256" r:id="rId2"/>
    <p:sldId id="323" r:id="rId3"/>
    <p:sldId id="289" r:id="rId4"/>
    <p:sldId id="257" r:id="rId5"/>
    <p:sldId id="258" r:id="rId6"/>
    <p:sldId id="322" r:id="rId7"/>
    <p:sldId id="263" r:id="rId8"/>
    <p:sldId id="265" r:id="rId9"/>
    <p:sldId id="306" r:id="rId10"/>
    <p:sldId id="309" r:id="rId11"/>
    <p:sldId id="310" r:id="rId12"/>
    <p:sldId id="291" r:id="rId13"/>
    <p:sldId id="292" r:id="rId14"/>
    <p:sldId id="293" r:id="rId15"/>
    <p:sldId id="294" r:id="rId16"/>
    <p:sldId id="311" r:id="rId17"/>
    <p:sldId id="312" r:id="rId18"/>
    <p:sldId id="295" r:id="rId19"/>
    <p:sldId id="297" r:id="rId20"/>
    <p:sldId id="329" r:id="rId21"/>
    <p:sldId id="296" r:id="rId22"/>
    <p:sldId id="298" r:id="rId23"/>
    <p:sldId id="299" r:id="rId24"/>
    <p:sldId id="300" r:id="rId25"/>
    <p:sldId id="301" r:id="rId26"/>
    <p:sldId id="321" r:id="rId27"/>
    <p:sldId id="318" r:id="rId28"/>
    <p:sldId id="319" r:id="rId29"/>
    <p:sldId id="326" r:id="rId30"/>
    <p:sldId id="315" r:id="rId31"/>
    <p:sldId id="316" r:id="rId32"/>
    <p:sldId id="317" r:id="rId33"/>
    <p:sldId id="328" r:id="rId34"/>
    <p:sldId id="327" r:id="rId35"/>
    <p:sldId id="266" r:id="rId36"/>
    <p:sldId id="285" r:id="rId37"/>
    <p:sldId id="324" r:id="rId38"/>
    <p:sldId id="325" r:id="rId39"/>
    <p:sldId id="288"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C3B"/>
    <a:srgbClr val="1C2A58"/>
    <a:srgbClr val="87D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41"/>
    <p:restoredTop sz="94637"/>
  </p:normalViewPr>
  <p:slideViewPr>
    <p:cSldViewPr>
      <p:cViewPr>
        <p:scale>
          <a:sx n="80" d="100"/>
          <a:sy n="80" d="100"/>
        </p:scale>
        <p:origin x="-84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06T15:36:12.800" idx="1">
    <p:pos x="10" y="10"/>
    <p:text>
This is slide is what Allison was talking about in Wrike.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A9B049-FAD6-4A8A-9D13-332761204C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4835E09-DA31-42FD-8BAB-48CBC154CE3F}">
      <dgm:prSet custT="1"/>
      <dgm:spPr>
        <a:solidFill>
          <a:srgbClr val="1C2A58"/>
        </a:solidFill>
      </dgm:spPr>
      <dgm:t>
        <a:bodyPr/>
        <a:lstStyle/>
        <a:p>
          <a:pPr rtl="0"/>
          <a:r>
            <a:rPr lang="en-US" sz="2000" b="1" dirty="0" smtClean="0">
              <a:solidFill>
                <a:schemeClr val="bg1"/>
              </a:solidFill>
              <a:latin typeface="Avenir Book" charset="0"/>
              <a:ea typeface="Avenir Book" charset="0"/>
              <a:cs typeface="Avenir Book" charset="0"/>
            </a:rPr>
            <a:t>Review of electrical safety tests</a:t>
          </a:r>
          <a:endParaRPr lang="en-US" sz="2000" b="1" dirty="0">
            <a:solidFill>
              <a:schemeClr val="bg1"/>
            </a:solidFill>
            <a:latin typeface="Avenir Book" charset="0"/>
            <a:ea typeface="Avenir Book" charset="0"/>
            <a:cs typeface="Avenir Book" charset="0"/>
          </a:endParaRPr>
        </a:p>
      </dgm:t>
    </dgm:pt>
    <dgm:pt modelId="{8C9FFE95-E99F-4EC6-AFCA-6B0A9C6EBAFD}" type="parTrans" cxnId="{C8F56750-F81F-442A-B07C-40B6C9AE4E5D}">
      <dgm:prSet/>
      <dgm:spPr/>
      <dgm:t>
        <a:bodyPr/>
        <a:lstStyle/>
        <a:p>
          <a:endParaRPr lang="en-US" sz="2000"/>
        </a:p>
      </dgm:t>
    </dgm:pt>
    <dgm:pt modelId="{740A7024-A3A7-4223-970C-EFD4E10E1986}" type="sibTrans" cxnId="{C8F56750-F81F-442A-B07C-40B6C9AE4E5D}">
      <dgm:prSet/>
      <dgm:spPr/>
      <dgm:t>
        <a:bodyPr/>
        <a:lstStyle/>
        <a:p>
          <a:endParaRPr lang="en-US" sz="2000"/>
        </a:p>
      </dgm:t>
    </dgm:pt>
    <dgm:pt modelId="{14DE3F55-5770-43DE-825C-6865B55BCB6C}">
      <dgm:prSet custT="1"/>
      <dgm:spPr>
        <a:solidFill>
          <a:srgbClr val="1C2A58"/>
        </a:solidFill>
      </dgm:spPr>
      <dgm:t>
        <a:bodyPr/>
        <a:lstStyle/>
        <a:p>
          <a:pPr rtl="0"/>
          <a:r>
            <a:rPr lang="en-US" sz="2000" b="1" dirty="0" smtClean="0">
              <a:solidFill>
                <a:schemeClr val="bg1"/>
              </a:solidFill>
              <a:latin typeface="Avenir Book" charset="0"/>
              <a:ea typeface="Avenir Book" charset="0"/>
              <a:cs typeface="Avenir Book" charset="0"/>
            </a:rPr>
            <a:t>What part of the product is tested during each test?</a:t>
          </a:r>
          <a:endParaRPr lang="en-US" sz="2000" b="1" dirty="0">
            <a:solidFill>
              <a:schemeClr val="bg1"/>
            </a:solidFill>
            <a:latin typeface="Avenir Book" charset="0"/>
            <a:ea typeface="Avenir Book" charset="0"/>
            <a:cs typeface="Avenir Book" charset="0"/>
          </a:endParaRPr>
        </a:p>
      </dgm:t>
    </dgm:pt>
    <dgm:pt modelId="{6247B2FC-9D5D-49E3-A86E-0E28DFF50E72}" type="parTrans" cxnId="{9CD437F9-107F-4F89-A741-73CA56BD8709}">
      <dgm:prSet/>
      <dgm:spPr/>
      <dgm:t>
        <a:bodyPr/>
        <a:lstStyle/>
        <a:p>
          <a:endParaRPr lang="en-US" sz="2000"/>
        </a:p>
      </dgm:t>
    </dgm:pt>
    <dgm:pt modelId="{7184D48C-6272-4B1F-8DA1-B0D2EC76701C}" type="sibTrans" cxnId="{9CD437F9-107F-4F89-A741-73CA56BD8709}">
      <dgm:prSet/>
      <dgm:spPr/>
      <dgm:t>
        <a:bodyPr/>
        <a:lstStyle/>
        <a:p>
          <a:endParaRPr lang="en-US" sz="2000"/>
        </a:p>
      </dgm:t>
    </dgm:pt>
    <dgm:pt modelId="{389DA611-E053-428A-B3AF-8BD32D397216}">
      <dgm:prSet custT="1"/>
      <dgm:spPr>
        <a:solidFill>
          <a:srgbClr val="1C2A58"/>
        </a:solidFill>
      </dgm:spPr>
      <dgm:t>
        <a:bodyPr/>
        <a:lstStyle/>
        <a:p>
          <a:pPr rtl="0"/>
          <a:r>
            <a:rPr lang="en-US" sz="2000" b="1" dirty="0" smtClean="0">
              <a:solidFill>
                <a:schemeClr val="bg1"/>
              </a:solidFill>
              <a:latin typeface="Avenir Book" charset="0"/>
              <a:ea typeface="Avenir Book" charset="0"/>
              <a:cs typeface="Avenir Book" charset="0"/>
            </a:rPr>
            <a:t>Electrical circuits for safety tests</a:t>
          </a:r>
          <a:endParaRPr lang="en-US" sz="2000" b="1" dirty="0">
            <a:solidFill>
              <a:schemeClr val="bg1"/>
            </a:solidFill>
            <a:latin typeface="Avenir Book" charset="0"/>
            <a:ea typeface="Avenir Book" charset="0"/>
            <a:cs typeface="Avenir Book" charset="0"/>
          </a:endParaRPr>
        </a:p>
      </dgm:t>
    </dgm:pt>
    <dgm:pt modelId="{8A38B0E9-27AA-4F9E-B3CF-7DFCC0806460}" type="parTrans" cxnId="{939E6FBE-4841-48BB-B995-CD43DE976ECA}">
      <dgm:prSet/>
      <dgm:spPr/>
      <dgm:t>
        <a:bodyPr/>
        <a:lstStyle/>
        <a:p>
          <a:endParaRPr lang="en-US" sz="2000"/>
        </a:p>
      </dgm:t>
    </dgm:pt>
    <dgm:pt modelId="{6331DFBF-AF7B-43B8-B961-C35E55D78FD6}" type="sibTrans" cxnId="{939E6FBE-4841-48BB-B995-CD43DE976ECA}">
      <dgm:prSet/>
      <dgm:spPr/>
      <dgm:t>
        <a:bodyPr/>
        <a:lstStyle/>
        <a:p>
          <a:endParaRPr lang="en-US" sz="2000"/>
        </a:p>
      </dgm:t>
    </dgm:pt>
    <dgm:pt modelId="{2B26303F-0A80-4210-BC9F-F1E5BE8C0B35}">
      <dgm:prSet custT="1"/>
      <dgm:spPr>
        <a:solidFill>
          <a:srgbClr val="1C2A58"/>
        </a:solidFill>
      </dgm:spPr>
      <dgm:t>
        <a:bodyPr/>
        <a:lstStyle/>
        <a:p>
          <a:pPr rtl="0"/>
          <a:r>
            <a:rPr lang="en-US" sz="2000" b="1" dirty="0" smtClean="0">
              <a:solidFill>
                <a:schemeClr val="bg1"/>
              </a:solidFill>
              <a:latin typeface="Avenir Book" charset="0"/>
              <a:ea typeface="Avenir Book" charset="0"/>
              <a:cs typeface="Avenir Book" charset="0"/>
            </a:rPr>
            <a:t>Arc detection and </a:t>
          </a:r>
          <a:r>
            <a:rPr lang="en-US" sz="2000" b="1" dirty="0" err="1" smtClean="0">
              <a:solidFill>
                <a:schemeClr val="bg1"/>
              </a:solidFill>
              <a:latin typeface="Avenir Book" charset="0"/>
              <a:ea typeface="Avenir Book" charset="0"/>
              <a:cs typeface="Avenir Book" charset="0"/>
            </a:rPr>
            <a:t>SmartGFI</a:t>
          </a:r>
          <a:r>
            <a:rPr lang="en-US" sz="2000" b="1" dirty="0" smtClean="0">
              <a:solidFill>
                <a:schemeClr val="bg1"/>
              </a:solidFill>
              <a:latin typeface="Avenir Book" charset="0"/>
              <a:ea typeface="Avenir Book" charset="0"/>
              <a:cs typeface="Avenir Book" charset="0"/>
            </a:rPr>
            <a:t> circuits</a:t>
          </a:r>
          <a:endParaRPr lang="en-US" sz="2000" b="1" dirty="0">
            <a:solidFill>
              <a:schemeClr val="bg1"/>
            </a:solidFill>
            <a:latin typeface="Avenir Book" charset="0"/>
            <a:ea typeface="Avenir Book" charset="0"/>
            <a:cs typeface="Avenir Book" charset="0"/>
          </a:endParaRPr>
        </a:p>
      </dgm:t>
    </dgm:pt>
    <dgm:pt modelId="{038ED011-B8FE-4AAD-8E83-CA802ED987E1}" type="sibTrans" cxnId="{D374E786-8F0D-4EAD-9346-EA2E58C60992}">
      <dgm:prSet/>
      <dgm:spPr/>
      <dgm:t>
        <a:bodyPr/>
        <a:lstStyle/>
        <a:p>
          <a:endParaRPr lang="en-US" sz="2000"/>
        </a:p>
      </dgm:t>
    </dgm:pt>
    <dgm:pt modelId="{94D5D570-F308-4583-8B6A-14C1C89E24BA}" type="parTrans" cxnId="{D374E786-8F0D-4EAD-9346-EA2E58C60992}">
      <dgm:prSet/>
      <dgm:spPr/>
      <dgm:t>
        <a:bodyPr/>
        <a:lstStyle/>
        <a:p>
          <a:endParaRPr lang="en-US" sz="2000"/>
        </a:p>
      </dgm:t>
    </dgm:pt>
    <dgm:pt modelId="{C5E76CD0-28F1-4BBB-9B4A-694BBD5A93DF}" type="pres">
      <dgm:prSet presAssocID="{FDA9B049-FAD6-4A8A-9D13-332761204C3B}" presName="linear" presStyleCnt="0">
        <dgm:presLayoutVars>
          <dgm:animLvl val="lvl"/>
          <dgm:resizeHandles val="exact"/>
        </dgm:presLayoutVars>
      </dgm:prSet>
      <dgm:spPr/>
      <dgm:t>
        <a:bodyPr/>
        <a:lstStyle/>
        <a:p>
          <a:endParaRPr lang="en-US"/>
        </a:p>
      </dgm:t>
    </dgm:pt>
    <dgm:pt modelId="{0B80C077-CF87-4BFD-A384-186E69F1674E}" type="pres">
      <dgm:prSet presAssocID="{D4835E09-DA31-42FD-8BAB-48CBC154CE3F}" presName="parentText" presStyleLbl="node1" presStyleIdx="0" presStyleCnt="4">
        <dgm:presLayoutVars>
          <dgm:chMax val="0"/>
          <dgm:bulletEnabled val="1"/>
        </dgm:presLayoutVars>
      </dgm:prSet>
      <dgm:spPr/>
      <dgm:t>
        <a:bodyPr/>
        <a:lstStyle/>
        <a:p>
          <a:endParaRPr lang="en-US"/>
        </a:p>
      </dgm:t>
    </dgm:pt>
    <dgm:pt modelId="{5259FAF4-E3D9-4D72-A8D4-8AD58F131A0A}" type="pres">
      <dgm:prSet presAssocID="{740A7024-A3A7-4223-970C-EFD4E10E1986}" presName="spacer" presStyleCnt="0"/>
      <dgm:spPr/>
    </dgm:pt>
    <dgm:pt modelId="{86031082-B3C0-49D5-87F6-7241ABB61AC9}" type="pres">
      <dgm:prSet presAssocID="{14DE3F55-5770-43DE-825C-6865B55BCB6C}" presName="parentText" presStyleLbl="node1" presStyleIdx="1" presStyleCnt="4">
        <dgm:presLayoutVars>
          <dgm:chMax val="0"/>
          <dgm:bulletEnabled val="1"/>
        </dgm:presLayoutVars>
      </dgm:prSet>
      <dgm:spPr/>
      <dgm:t>
        <a:bodyPr/>
        <a:lstStyle/>
        <a:p>
          <a:endParaRPr lang="en-US"/>
        </a:p>
      </dgm:t>
    </dgm:pt>
    <dgm:pt modelId="{8AD46DD5-4FD6-4756-921E-E897EBD8CF49}" type="pres">
      <dgm:prSet presAssocID="{7184D48C-6272-4B1F-8DA1-B0D2EC76701C}" presName="spacer" presStyleCnt="0"/>
      <dgm:spPr/>
    </dgm:pt>
    <dgm:pt modelId="{7CC7602A-5667-45B8-AC00-5C147C884D34}" type="pres">
      <dgm:prSet presAssocID="{389DA611-E053-428A-B3AF-8BD32D397216}" presName="parentText" presStyleLbl="node1" presStyleIdx="2" presStyleCnt="4">
        <dgm:presLayoutVars>
          <dgm:chMax val="0"/>
          <dgm:bulletEnabled val="1"/>
        </dgm:presLayoutVars>
      </dgm:prSet>
      <dgm:spPr/>
      <dgm:t>
        <a:bodyPr/>
        <a:lstStyle/>
        <a:p>
          <a:endParaRPr lang="en-US"/>
        </a:p>
      </dgm:t>
    </dgm:pt>
    <dgm:pt modelId="{06ADAABE-542B-40C6-9401-59270FC59411}" type="pres">
      <dgm:prSet presAssocID="{6331DFBF-AF7B-43B8-B961-C35E55D78FD6}" presName="spacer" presStyleCnt="0"/>
      <dgm:spPr/>
    </dgm:pt>
    <dgm:pt modelId="{97CCF8FC-A956-429A-BB01-5B75A3814A70}" type="pres">
      <dgm:prSet presAssocID="{2B26303F-0A80-4210-BC9F-F1E5BE8C0B35}" presName="parentText" presStyleLbl="node1" presStyleIdx="3" presStyleCnt="4">
        <dgm:presLayoutVars>
          <dgm:chMax val="0"/>
          <dgm:bulletEnabled val="1"/>
        </dgm:presLayoutVars>
      </dgm:prSet>
      <dgm:spPr/>
      <dgm:t>
        <a:bodyPr/>
        <a:lstStyle/>
        <a:p>
          <a:endParaRPr lang="en-US"/>
        </a:p>
      </dgm:t>
    </dgm:pt>
  </dgm:ptLst>
  <dgm:cxnLst>
    <dgm:cxn modelId="{209C1A54-5974-4CF7-9164-D10EAC602F0B}" type="presOf" srcId="{389DA611-E053-428A-B3AF-8BD32D397216}" destId="{7CC7602A-5667-45B8-AC00-5C147C884D34}" srcOrd="0" destOrd="0" presId="urn:microsoft.com/office/officeart/2005/8/layout/vList2"/>
    <dgm:cxn modelId="{A53D3F63-4FE4-407C-92AD-3BCAB3E61E49}" type="presOf" srcId="{FDA9B049-FAD6-4A8A-9D13-332761204C3B}" destId="{C5E76CD0-28F1-4BBB-9B4A-694BBD5A93DF}" srcOrd="0" destOrd="0" presId="urn:microsoft.com/office/officeart/2005/8/layout/vList2"/>
    <dgm:cxn modelId="{C5EA970B-52DB-4CD1-8419-B2FF7F73DB9D}" type="presOf" srcId="{14DE3F55-5770-43DE-825C-6865B55BCB6C}" destId="{86031082-B3C0-49D5-87F6-7241ABB61AC9}" srcOrd="0" destOrd="0" presId="urn:microsoft.com/office/officeart/2005/8/layout/vList2"/>
    <dgm:cxn modelId="{8438557C-E9CA-4C04-88D9-045E1FC805B4}" type="presOf" srcId="{D4835E09-DA31-42FD-8BAB-48CBC154CE3F}" destId="{0B80C077-CF87-4BFD-A384-186E69F1674E}" srcOrd="0" destOrd="0" presId="urn:microsoft.com/office/officeart/2005/8/layout/vList2"/>
    <dgm:cxn modelId="{939E6FBE-4841-48BB-B995-CD43DE976ECA}" srcId="{FDA9B049-FAD6-4A8A-9D13-332761204C3B}" destId="{389DA611-E053-428A-B3AF-8BD32D397216}" srcOrd="2" destOrd="0" parTransId="{8A38B0E9-27AA-4F9E-B3CF-7DFCC0806460}" sibTransId="{6331DFBF-AF7B-43B8-B961-C35E55D78FD6}"/>
    <dgm:cxn modelId="{C8F56750-F81F-442A-B07C-40B6C9AE4E5D}" srcId="{FDA9B049-FAD6-4A8A-9D13-332761204C3B}" destId="{D4835E09-DA31-42FD-8BAB-48CBC154CE3F}" srcOrd="0" destOrd="0" parTransId="{8C9FFE95-E99F-4EC6-AFCA-6B0A9C6EBAFD}" sibTransId="{740A7024-A3A7-4223-970C-EFD4E10E1986}"/>
    <dgm:cxn modelId="{CEF303F6-1033-40D9-B885-E5513022AE43}" type="presOf" srcId="{2B26303F-0A80-4210-BC9F-F1E5BE8C0B35}" destId="{97CCF8FC-A956-429A-BB01-5B75A3814A70}" srcOrd="0" destOrd="0" presId="urn:microsoft.com/office/officeart/2005/8/layout/vList2"/>
    <dgm:cxn modelId="{D374E786-8F0D-4EAD-9346-EA2E58C60992}" srcId="{FDA9B049-FAD6-4A8A-9D13-332761204C3B}" destId="{2B26303F-0A80-4210-BC9F-F1E5BE8C0B35}" srcOrd="3" destOrd="0" parTransId="{94D5D570-F308-4583-8B6A-14C1C89E24BA}" sibTransId="{038ED011-B8FE-4AAD-8E83-CA802ED987E1}"/>
    <dgm:cxn modelId="{9CD437F9-107F-4F89-A741-73CA56BD8709}" srcId="{FDA9B049-FAD6-4A8A-9D13-332761204C3B}" destId="{14DE3F55-5770-43DE-825C-6865B55BCB6C}" srcOrd="1" destOrd="0" parTransId="{6247B2FC-9D5D-49E3-A86E-0E28DFF50E72}" sibTransId="{7184D48C-6272-4B1F-8DA1-B0D2EC76701C}"/>
    <dgm:cxn modelId="{4C834CB3-013A-4DC9-81ED-5304931D5824}" type="presParOf" srcId="{C5E76CD0-28F1-4BBB-9B4A-694BBD5A93DF}" destId="{0B80C077-CF87-4BFD-A384-186E69F1674E}" srcOrd="0" destOrd="0" presId="urn:microsoft.com/office/officeart/2005/8/layout/vList2"/>
    <dgm:cxn modelId="{BDB7F254-34E8-4000-9F66-5B72459993A4}" type="presParOf" srcId="{C5E76CD0-28F1-4BBB-9B4A-694BBD5A93DF}" destId="{5259FAF4-E3D9-4D72-A8D4-8AD58F131A0A}" srcOrd="1" destOrd="0" presId="urn:microsoft.com/office/officeart/2005/8/layout/vList2"/>
    <dgm:cxn modelId="{A5942E9B-629E-45A2-A0BD-163681683973}" type="presParOf" srcId="{C5E76CD0-28F1-4BBB-9B4A-694BBD5A93DF}" destId="{86031082-B3C0-49D5-87F6-7241ABB61AC9}" srcOrd="2" destOrd="0" presId="urn:microsoft.com/office/officeart/2005/8/layout/vList2"/>
    <dgm:cxn modelId="{1B0A467A-0CED-4418-91D9-8FF8714F2973}" type="presParOf" srcId="{C5E76CD0-28F1-4BBB-9B4A-694BBD5A93DF}" destId="{8AD46DD5-4FD6-4756-921E-E897EBD8CF49}" srcOrd="3" destOrd="0" presId="urn:microsoft.com/office/officeart/2005/8/layout/vList2"/>
    <dgm:cxn modelId="{6311E567-89D2-4E2E-8AEC-0AD2A31545ED}" type="presParOf" srcId="{C5E76CD0-28F1-4BBB-9B4A-694BBD5A93DF}" destId="{7CC7602A-5667-45B8-AC00-5C147C884D34}" srcOrd="4" destOrd="0" presId="urn:microsoft.com/office/officeart/2005/8/layout/vList2"/>
    <dgm:cxn modelId="{74B1F0BE-89F3-473D-8CD8-62B9537AE893}" type="presParOf" srcId="{C5E76CD0-28F1-4BBB-9B4A-694BBD5A93DF}" destId="{06ADAABE-542B-40C6-9401-59270FC59411}" srcOrd="5" destOrd="0" presId="urn:microsoft.com/office/officeart/2005/8/layout/vList2"/>
    <dgm:cxn modelId="{5081A78F-C17F-4E2B-8981-0DEF4F1D235E}" type="presParOf" srcId="{C5E76CD0-28F1-4BBB-9B4A-694BBD5A93DF}" destId="{97CCF8FC-A956-429A-BB01-5B75A3814A7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F561539-F39A-40EF-9A17-8245DC2ECE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166BCF-A709-451E-8820-F7E02B4CE989}">
      <dgm:prSet/>
      <dgm:spPr>
        <a:solidFill>
          <a:srgbClr val="1C2A58"/>
        </a:solidFill>
      </dgm:spPr>
      <dgm:t>
        <a:bodyPr/>
        <a:lstStyle/>
        <a:p>
          <a:pPr rtl="0"/>
          <a:r>
            <a:rPr lang="en-US" smtClean="0">
              <a:latin typeface="Avenir Book" charset="0"/>
              <a:ea typeface="Avenir Book" charset="0"/>
              <a:cs typeface="Avenir Book" charset="0"/>
            </a:rPr>
            <a:t>Test is performed on both Class I and Class II products.</a:t>
          </a:r>
          <a:endParaRPr lang="en-US">
            <a:latin typeface="Avenir Book" charset="0"/>
            <a:ea typeface="Avenir Book" charset="0"/>
            <a:cs typeface="Avenir Book" charset="0"/>
          </a:endParaRPr>
        </a:p>
      </dgm:t>
    </dgm:pt>
    <dgm:pt modelId="{4B3FF75B-7403-498B-9FEE-82F614A9922B}" type="parTrans" cxnId="{2AC91A5D-58D0-42F9-A0C1-F8F0953AAED8}">
      <dgm:prSet/>
      <dgm:spPr/>
      <dgm:t>
        <a:bodyPr/>
        <a:lstStyle/>
        <a:p>
          <a:endParaRPr lang="en-US"/>
        </a:p>
      </dgm:t>
    </dgm:pt>
    <dgm:pt modelId="{46BE1869-B019-4784-B85A-B0DFBB1F14B8}" type="sibTrans" cxnId="{2AC91A5D-58D0-42F9-A0C1-F8F0953AAED8}">
      <dgm:prSet/>
      <dgm:spPr/>
      <dgm:t>
        <a:bodyPr/>
        <a:lstStyle/>
        <a:p>
          <a:endParaRPr lang="en-US"/>
        </a:p>
      </dgm:t>
    </dgm:pt>
    <dgm:pt modelId="{9E0B492B-931F-4772-A568-E5FBDFBD5836}">
      <dgm:prSet/>
      <dgm:spPr>
        <a:solidFill>
          <a:srgbClr val="1C2A58"/>
        </a:solidFill>
      </dgm:spPr>
      <dgm:t>
        <a:bodyPr/>
        <a:lstStyle/>
        <a:p>
          <a:pPr rtl="0"/>
          <a:r>
            <a:rPr lang="en-US" dirty="0" smtClean="0">
              <a:latin typeface="Avenir Book" charset="0"/>
              <a:ea typeface="Avenir Book" charset="0"/>
              <a:cs typeface="Avenir Book" charset="0"/>
            </a:rPr>
            <a:t>Test can be performed in both AC and DC mode based on the safety standard.</a:t>
          </a:r>
          <a:endParaRPr lang="en-US" dirty="0">
            <a:latin typeface="Avenir Book" charset="0"/>
            <a:ea typeface="Avenir Book" charset="0"/>
            <a:cs typeface="Avenir Book" charset="0"/>
          </a:endParaRPr>
        </a:p>
      </dgm:t>
    </dgm:pt>
    <dgm:pt modelId="{8EE0DBB6-6317-49B3-BAB6-4DBB0E753910}" type="parTrans" cxnId="{C7A16F12-A712-413F-B53E-4F5863933AA9}">
      <dgm:prSet/>
      <dgm:spPr/>
      <dgm:t>
        <a:bodyPr/>
        <a:lstStyle/>
        <a:p>
          <a:endParaRPr lang="en-US"/>
        </a:p>
      </dgm:t>
    </dgm:pt>
    <dgm:pt modelId="{B38AD441-F37E-4DA9-B424-624A6CCC827F}" type="sibTrans" cxnId="{C7A16F12-A712-413F-B53E-4F5863933AA9}">
      <dgm:prSet/>
      <dgm:spPr/>
      <dgm:t>
        <a:bodyPr/>
        <a:lstStyle/>
        <a:p>
          <a:endParaRPr lang="en-US"/>
        </a:p>
      </dgm:t>
    </dgm:pt>
    <dgm:pt modelId="{90FB2C39-EC5E-4D19-8FAC-4AFDDC15E074}">
      <dgm:prSet/>
      <dgm:spPr>
        <a:solidFill>
          <a:srgbClr val="1C2A58"/>
        </a:solidFill>
      </dgm:spPr>
      <dgm:t>
        <a:bodyPr/>
        <a:lstStyle/>
        <a:p>
          <a:pPr rtl="0"/>
          <a:r>
            <a:rPr lang="en-US" smtClean="0">
              <a:latin typeface="Avenir Book" charset="0"/>
              <a:ea typeface="Avenir Book" charset="0"/>
              <a:cs typeface="Avenir Book" charset="0"/>
            </a:rPr>
            <a:t>Test voltage and trip settings must be specified by the manufacturer in accordance with the safety standard.</a:t>
          </a:r>
          <a:endParaRPr lang="en-US">
            <a:latin typeface="Avenir Book" charset="0"/>
            <a:ea typeface="Avenir Book" charset="0"/>
            <a:cs typeface="Avenir Book" charset="0"/>
          </a:endParaRPr>
        </a:p>
      </dgm:t>
    </dgm:pt>
    <dgm:pt modelId="{733978E5-E80F-499F-82C8-7422E15234DC}" type="parTrans" cxnId="{C6E41B87-AFA5-49A0-AC3E-F8F76CD54B28}">
      <dgm:prSet/>
      <dgm:spPr/>
      <dgm:t>
        <a:bodyPr/>
        <a:lstStyle/>
        <a:p>
          <a:endParaRPr lang="en-US"/>
        </a:p>
      </dgm:t>
    </dgm:pt>
    <dgm:pt modelId="{9D1E91A6-0CA6-40BB-BD1B-D6C7578FBF67}" type="sibTrans" cxnId="{C6E41B87-AFA5-49A0-AC3E-F8F76CD54B28}">
      <dgm:prSet/>
      <dgm:spPr/>
      <dgm:t>
        <a:bodyPr/>
        <a:lstStyle/>
        <a:p>
          <a:endParaRPr lang="en-US"/>
        </a:p>
      </dgm:t>
    </dgm:pt>
    <dgm:pt modelId="{0FA21E5D-A11C-4D21-8B4B-EB4E93D3F835}">
      <dgm:prSet/>
      <dgm:spPr>
        <a:solidFill>
          <a:srgbClr val="1C2A58"/>
        </a:solidFill>
      </dgm:spPr>
      <dgm:t>
        <a:bodyPr/>
        <a:lstStyle/>
        <a:p>
          <a:pPr rtl="0"/>
          <a:r>
            <a:rPr lang="en-US" smtClean="0">
              <a:latin typeface="Avenir Book" charset="0"/>
              <a:ea typeface="Avenir Book" charset="0"/>
              <a:cs typeface="Avenir Book" charset="0"/>
            </a:rPr>
            <a:t>Most standards specify the test voltage to be calculated using the following formula:</a:t>
          </a:r>
          <a:endParaRPr lang="en-US">
            <a:latin typeface="Avenir Book" charset="0"/>
            <a:ea typeface="Avenir Book" charset="0"/>
            <a:cs typeface="Avenir Book" charset="0"/>
          </a:endParaRPr>
        </a:p>
      </dgm:t>
    </dgm:pt>
    <dgm:pt modelId="{860923F8-01DE-4F44-8803-8D832633BB82}" type="parTrans" cxnId="{6A8AC07D-5BC4-45A8-93A3-6B01BC334F59}">
      <dgm:prSet/>
      <dgm:spPr/>
      <dgm:t>
        <a:bodyPr/>
        <a:lstStyle/>
        <a:p>
          <a:endParaRPr lang="en-US"/>
        </a:p>
      </dgm:t>
    </dgm:pt>
    <dgm:pt modelId="{92F588FE-256B-458B-ACCE-674545225171}" type="sibTrans" cxnId="{6A8AC07D-5BC4-45A8-93A3-6B01BC334F59}">
      <dgm:prSet/>
      <dgm:spPr/>
      <dgm:t>
        <a:bodyPr/>
        <a:lstStyle/>
        <a:p>
          <a:endParaRPr lang="en-US"/>
        </a:p>
      </dgm:t>
    </dgm:pt>
    <dgm:pt modelId="{8766BDA4-470C-4D5A-A072-D26571F2BB7C}">
      <dgm:prSet/>
      <dgm:spPr>
        <a:solidFill>
          <a:srgbClr val="1C2A58"/>
        </a:solidFill>
      </dgm:spPr>
      <dgm:t>
        <a:bodyPr/>
        <a:lstStyle/>
        <a:p>
          <a:pPr rtl="0"/>
          <a:r>
            <a:rPr lang="en-US" dirty="0" smtClean="0">
              <a:latin typeface="Avenir Book" charset="0"/>
              <a:ea typeface="Avenir Book" charset="0"/>
              <a:cs typeface="Avenir Book" charset="0"/>
            </a:rPr>
            <a:t>2 x Products Rated Voltage plus 1000 Volts</a:t>
          </a:r>
          <a:endParaRPr lang="en-US" dirty="0">
            <a:latin typeface="Avenir Book" charset="0"/>
            <a:ea typeface="Avenir Book" charset="0"/>
            <a:cs typeface="Avenir Book" charset="0"/>
          </a:endParaRPr>
        </a:p>
      </dgm:t>
    </dgm:pt>
    <dgm:pt modelId="{470674F2-5483-42A6-B3F5-BFEE86848A55}" type="parTrans" cxnId="{DC7AFE1F-5EE6-47FF-A933-440BF539A2DF}">
      <dgm:prSet/>
      <dgm:spPr/>
      <dgm:t>
        <a:bodyPr/>
        <a:lstStyle/>
        <a:p>
          <a:endParaRPr lang="en-US"/>
        </a:p>
      </dgm:t>
    </dgm:pt>
    <dgm:pt modelId="{AC385BA6-FD0E-4DDA-A97F-76B55BA86AE7}" type="sibTrans" cxnId="{DC7AFE1F-5EE6-47FF-A933-440BF539A2DF}">
      <dgm:prSet/>
      <dgm:spPr/>
      <dgm:t>
        <a:bodyPr/>
        <a:lstStyle/>
        <a:p>
          <a:endParaRPr lang="en-US"/>
        </a:p>
      </dgm:t>
    </dgm:pt>
    <dgm:pt modelId="{55AE51F3-60A9-4D4F-A374-1A317D4017AF}" type="pres">
      <dgm:prSet presAssocID="{2F561539-F39A-40EF-9A17-8245DC2ECE36}" presName="linear" presStyleCnt="0">
        <dgm:presLayoutVars>
          <dgm:animLvl val="lvl"/>
          <dgm:resizeHandles val="exact"/>
        </dgm:presLayoutVars>
      </dgm:prSet>
      <dgm:spPr/>
      <dgm:t>
        <a:bodyPr/>
        <a:lstStyle/>
        <a:p>
          <a:endParaRPr lang="en-US"/>
        </a:p>
      </dgm:t>
    </dgm:pt>
    <dgm:pt modelId="{535B2880-C655-4DBA-85F8-CB41EB19785B}" type="pres">
      <dgm:prSet presAssocID="{19166BCF-A709-451E-8820-F7E02B4CE989}" presName="parentText" presStyleLbl="node1" presStyleIdx="0" presStyleCnt="5">
        <dgm:presLayoutVars>
          <dgm:chMax val="0"/>
          <dgm:bulletEnabled val="1"/>
        </dgm:presLayoutVars>
      </dgm:prSet>
      <dgm:spPr/>
      <dgm:t>
        <a:bodyPr/>
        <a:lstStyle/>
        <a:p>
          <a:endParaRPr lang="en-US"/>
        </a:p>
      </dgm:t>
    </dgm:pt>
    <dgm:pt modelId="{4D8A5DC5-0150-473A-97E4-756A1E0D79C6}" type="pres">
      <dgm:prSet presAssocID="{46BE1869-B019-4784-B85A-B0DFBB1F14B8}" presName="spacer" presStyleCnt="0"/>
      <dgm:spPr/>
    </dgm:pt>
    <dgm:pt modelId="{B63F5830-06F7-4C91-9536-BA5E01046E32}" type="pres">
      <dgm:prSet presAssocID="{9E0B492B-931F-4772-A568-E5FBDFBD5836}" presName="parentText" presStyleLbl="node1" presStyleIdx="1" presStyleCnt="5">
        <dgm:presLayoutVars>
          <dgm:chMax val="0"/>
          <dgm:bulletEnabled val="1"/>
        </dgm:presLayoutVars>
      </dgm:prSet>
      <dgm:spPr/>
      <dgm:t>
        <a:bodyPr/>
        <a:lstStyle/>
        <a:p>
          <a:endParaRPr lang="en-US"/>
        </a:p>
      </dgm:t>
    </dgm:pt>
    <dgm:pt modelId="{5F4EA232-E1D4-4ABF-A9F3-F4846B5E9AAC}" type="pres">
      <dgm:prSet presAssocID="{B38AD441-F37E-4DA9-B424-624A6CCC827F}" presName="spacer" presStyleCnt="0"/>
      <dgm:spPr/>
    </dgm:pt>
    <dgm:pt modelId="{33A68296-89FC-4573-96D2-36728D64D659}" type="pres">
      <dgm:prSet presAssocID="{90FB2C39-EC5E-4D19-8FAC-4AFDDC15E074}" presName="parentText" presStyleLbl="node1" presStyleIdx="2" presStyleCnt="5">
        <dgm:presLayoutVars>
          <dgm:chMax val="0"/>
          <dgm:bulletEnabled val="1"/>
        </dgm:presLayoutVars>
      </dgm:prSet>
      <dgm:spPr/>
      <dgm:t>
        <a:bodyPr/>
        <a:lstStyle/>
        <a:p>
          <a:endParaRPr lang="en-US"/>
        </a:p>
      </dgm:t>
    </dgm:pt>
    <dgm:pt modelId="{9967EF75-75BB-4853-8E87-BAA109523362}" type="pres">
      <dgm:prSet presAssocID="{9D1E91A6-0CA6-40BB-BD1B-D6C7578FBF67}" presName="spacer" presStyleCnt="0"/>
      <dgm:spPr/>
    </dgm:pt>
    <dgm:pt modelId="{CC75CB94-E2C7-45C7-ACFB-F6F8CC2A3717}" type="pres">
      <dgm:prSet presAssocID="{0FA21E5D-A11C-4D21-8B4B-EB4E93D3F835}" presName="parentText" presStyleLbl="node1" presStyleIdx="3" presStyleCnt="5">
        <dgm:presLayoutVars>
          <dgm:chMax val="0"/>
          <dgm:bulletEnabled val="1"/>
        </dgm:presLayoutVars>
      </dgm:prSet>
      <dgm:spPr/>
      <dgm:t>
        <a:bodyPr/>
        <a:lstStyle/>
        <a:p>
          <a:endParaRPr lang="en-US"/>
        </a:p>
      </dgm:t>
    </dgm:pt>
    <dgm:pt modelId="{8A793B47-4F9F-4D71-B178-C3F3D41E12C3}" type="pres">
      <dgm:prSet presAssocID="{92F588FE-256B-458B-ACCE-674545225171}" presName="spacer" presStyleCnt="0"/>
      <dgm:spPr/>
    </dgm:pt>
    <dgm:pt modelId="{FDD7B1DF-B83B-47E8-9766-66A258FC897A}" type="pres">
      <dgm:prSet presAssocID="{8766BDA4-470C-4D5A-A072-D26571F2BB7C}" presName="parentText" presStyleLbl="node1" presStyleIdx="4" presStyleCnt="5">
        <dgm:presLayoutVars>
          <dgm:chMax val="0"/>
          <dgm:bulletEnabled val="1"/>
        </dgm:presLayoutVars>
      </dgm:prSet>
      <dgm:spPr/>
      <dgm:t>
        <a:bodyPr/>
        <a:lstStyle/>
        <a:p>
          <a:endParaRPr lang="en-US"/>
        </a:p>
      </dgm:t>
    </dgm:pt>
  </dgm:ptLst>
  <dgm:cxnLst>
    <dgm:cxn modelId="{6A8AC07D-5BC4-45A8-93A3-6B01BC334F59}" srcId="{2F561539-F39A-40EF-9A17-8245DC2ECE36}" destId="{0FA21E5D-A11C-4D21-8B4B-EB4E93D3F835}" srcOrd="3" destOrd="0" parTransId="{860923F8-01DE-4F44-8803-8D832633BB82}" sibTransId="{92F588FE-256B-458B-ACCE-674545225171}"/>
    <dgm:cxn modelId="{B1EE2648-F03F-4DF2-910C-17D2A1320F50}" type="presOf" srcId="{9E0B492B-931F-4772-A568-E5FBDFBD5836}" destId="{B63F5830-06F7-4C91-9536-BA5E01046E32}" srcOrd="0" destOrd="0" presId="urn:microsoft.com/office/officeart/2005/8/layout/vList2"/>
    <dgm:cxn modelId="{C7A16F12-A712-413F-B53E-4F5863933AA9}" srcId="{2F561539-F39A-40EF-9A17-8245DC2ECE36}" destId="{9E0B492B-931F-4772-A568-E5FBDFBD5836}" srcOrd="1" destOrd="0" parTransId="{8EE0DBB6-6317-49B3-BAB6-4DBB0E753910}" sibTransId="{B38AD441-F37E-4DA9-B424-624A6CCC827F}"/>
    <dgm:cxn modelId="{C6E41B87-AFA5-49A0-AC3E-F8F76CD54B28}" srcId="{2F561539-F39A-40EF-9A17-8245DC2ECE36}" destId="{90FB2C39-EC5E-4D19-8FAC-4AFDDC15E074}" srcOrd="2" destOrd="0" parTransId="{733978E5-E80F-499F-82C8-7422E15234DC}" sibTransId="{9D1E91A6-0CA6-40BB-BD1B-D6C7578FBF67}"/>
    <dgm:cxn modelId="{DC7AFE1F-5EE6-47FF-A933-440BF539A2DF}" srcId="{2F561539-F39A-40EF-9A17-8245DC2ECE36}" destId="{8766BDA4-470C-4D5A-A072-D26571F2BB7C}" srcOrd="4" destOrd="0" parTransId="{470674F2-5483-42A6-B3F5-BFEE86848A55}" sibTransId="{AC385BA6-FD0E-4DDA-A97F-76B55BA86AE7}"/>
    <dgm:cxn modelId="{D387E345-0635-4143-9D19-BBCFD002DAFD}" type="presOf" srcId="{0FA21E5D-A11C-4D21-8B4B-EB4E93D3F835}" destId="{CC75CB94-E2C7-45C7-ACFB-F6F8CC2A3717}" srcOrd="0" destOrd="0" presId="urn:microsoft.com/office/officeart/2005/8/layout/vList2"/>
    <dgm:cxn modelId="{4900C915-464F-422F-A1AD-DB5D7EE79092}" type="presOf" srcId="{90FB2C39-EC5E-4D19-8FAC-4AFDDC15E074}" destId="{33A68296-89FC-4573-96D2-36728D64D659}" srcOrd="0" destOrd="0" presId="urn:microsoft.com/office/officeart/2005/8/layout/vList2"/>
    <dgm:cxn modelId="{2AC91A5D-58D0-42F9-A0C1-F8F0953AAED8}" srcId="{2F561539-F39A-40EF-9A17-8245DC2ECE36}" destId="{19166BCF-A709-451E-8820-F7E02B4CE989}" srcOrd="0" destOrd="0" parTransId="{4B3FF75B-7403-498B-9FEE-82F614A9922B}" sibTransId="{46BE1869-B019-4784-B85A-B0DFBB1F14B8}"/>
    <dgm:cxn modelId="{435683E9-EF45-445E-9804-3D0B028EBE5A}" type="presOf" srcId="{8766BDA4-470C-4D5A-A072-D26571F2BB7C}" destId="{FDD7B1DF-B83B-47E8-9766-66A258FC897A}" srcOrd="0" destOrd="0" presId="urn:microsoft.com/office/officeart/2005/8/layout/vList2"/>
    <dgm:cxn modelId="{7BB18FAA-0DB3-4E0D-933C-CF1FD2B48A37}" type="presOf" srcId="{19166BCF-A709-451E-8820-F7E02B4CE989}" destId="{535B2880-C655-4DBA-85F8-CB41EB19785B}" srcOrd="0" destOrd="0" presId="urn:microsoft.com/office/officeart/2005/8/layout/vList2"/>
    <dgm:cxn modelId="{E9837EAC-DD9D-47FE-90C3-BFDC7162BB40}" type="presOf" srcId="{2F561539-F39A-40EF-9A17-8245DC2ECE36}" destId="{55AE51F3-60A9-4D4F-A374-1A317D4017AF}" srcOrd="0" destOrd="0" presId="urn:microsoft.com/office/officeart/2005/8/layout/vList2"/>
    <dgm:cxn modelId="{0EB5F53E-0718-46F8-9D4B-263782B4236C}" type="presParOf" srcId="{55AE51F3-60A9-4D4F-A374-1A317D4017AF}" destId="{535B2880-C655-4DBA-85F8-CB41EB19785B}" srcOrd="0" destOrd="0" presId="urn:microsoft.com/office/officeart/2005/8/layout/vList2"/>
    <dgm:cxn modelId="{00250055-6983-42FE-9CAB-23F1E003DF9F}" type="presParOf" srcId="{55AE51F3-60A9-4D4F-A374-1A317D4017AF}" destId="{4D8A5DC5-0150-473A-97E4-756A1E0D79C6}" srcOrd="1" destOrd="0" presId="urn:microsoft.com/office/officeart/2005/8/layout/vList2"/>
    <dgm:cxn modelId="{363EB3EB-2CAE-4753-9261-D5B3580FB06A}" type="presParOf" srcId="{55AE51F3-60A9-4D4F-A374-1A317D4017AF}" destId="{B63F5830-06F7-4C91-9536-BA5E01046E32}" srcOrd="2" destOrd="0" presId="urn:microsoft.com/office/officeart/2005/8/layout/vList2"/>
    <dgm:cxn modelId="{D9F40ED2-D369-43C6-AA3E-DE9C61721A3C}" type="presParOf" srcId="{55AE51F3-60A9-4D4F-A374-1A317D4017AF}" destId="{5F4EA232-E1D4-4ABF-A9F3-F4846B5E9AAC}" srcOrd="3" destOrd="0" presId="urn:microsoft.com/office/officeart/2005/8/layout/vList2"/>
    <dgm:cxn modelId="{C2EB83B1-76B5-4B1C-BC04-929A827A27CC}" type="presParOf" srcId="{55AE51F3-60A9-4D4F-A374-1A317D4017AF}" destId="{33A68296-89FC-4573-96D2-36728D64D659}" srcOrd="4" destOrd="0" presId="urn:microsoft.com/office/officeart/2005/8/layout/vList2"/>
    <dgm:cxn modelId="{F93FC0CE-9746-4C09-93F3-2941AE148933}" type="presParOf" srcId="{55AE51F3-60A9-4D4F-A374-1A317D4017AF}" destId="{9967EF75-75BB-4853-8E87-BAA109523362}" srcOrd="5" destOrd="0" presId="urn:microsoft.com/office/officeart/2005/8/layout/vList2"/>
    <dgm:cxn modelId="{700FB735-CA83-4190-B5DE-2702320C55A3}" type="presParOf" srcId="{55AE51F3-60A9-4D4F-A374-1A317D4017AF}" destId="{CC75CB94-E2C7-45C7-ACFB-F6F8CC2A3717}" srcOrd="6" destOrd="0" presId="urn:microsoft.com/office/officeart/2005/8/layout/vList2"/>
    <dgm:cxn modelId="{48A7F5DE-028E-4D03-96FF-37C8B865E637}" type="presParOf" srcId="{55AE51F3-60A9-4D4F-A374-1A317D4017AF}" destId="{8A793B47-4F9F-4D71-B178-C3F3D41E12C3}" srcOrd="7" destOrd="0" presId="urn:microsoft.com/office/officeart/2005/8/layout/vList2"/>
    <dgm:cxn modelId="{1951143E-FE3D-46EE-9BEB-06C0027C7065}" type="presParOf" srcId="{55AE51F3-60A9-4D4F-A374-1A317D4017AF}" destId="{FDD7B1DF-B83B-47E8-9766-66A258FC897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3A0B04-2189-4A13-AFD8-BDA0D9AB9B8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833935E-AC2A-4B14-B06B-911EA9524C29}">
      <dgm:prSet custT="1"/>
      <dgm:spPr>
        <a:solidFill>
          <a:srgbClr val="1C2A58"/>
        </a:solidFill>
      </dgm:spPr>
      <dgm:t>
        <a:bodyPr/>
        <a:lstStyle/>
        <a:p>
          <a:pPr rtl="0"/>
          <a:r>
            <a:rPr lang="en-US" sz="1800" dirty="0" smtClean="0">
              <a:solidFill>
                <a:schemeClr val="bg1"/>
              </a:solidFill>
              <a:latin typeface="Avenir Book" charset="0"/>
              <a:ea typeface="Avenir Book" charset="0"/>
              <a:cs typeface="Avenir Book" charset="0"/>
            </a:rPr>
            <a:t>Hence, the least commonly specified electrical safety </a:t>
          </a:r>
          <a:r>
            <a:rPr lang="en-US" sz="1800" dirty="0" err="1" smtClean="0">
              <a:solidFill>
                <a:schemeClr val="bg1"/>
              </a:solidFill>
              <a:latin typeface="Avenir Book" charset="0"/>
              <a:ea typeface="Avenir Book" charset="0"/>
              <a:cs typeface="Avenir Book" charset="0"/>
            </a:rPr>
            <a:t>test.v</a:t>
          </a:r>
          <a:endParaRPr lang="en-US" sz="1800" dirty="0">
            <a:solidFill>
              <a:schemeClr val="bg1"/>
            </a:solidFill>
            <a:latin typeface="Avenir Book" charset="0"/>
            <a:ea typeface="Avenir Book" charset="0"/>
            <a:cs typeface="Avenir Book" charset="0"/>
          </a:endParaRPr>
        </a:p>
      </dgm:t>
    </dgm:pt>
    <dgm:pt modelId="{CA0BCE90-5128-4360-B473-8D109C05E785}" type="parTrans" cxnId="{86F3310E-299D-4A4C-BE29-891AE74D741F}">
      <dgm:prSet/>
      <dgm:spPr/>
      <dgm:t>
        <a:bodyPr/>
        <a:lstStyle/>
        <a:p>
          <a:endParaRPr lang="en-US" sz="1800"/>
        </a:p>
      </dgm:t>
    </dgm:pt>
    <dgm:pt modelId="{AD50BBAC-244F-47AD-8567-E7A39E8B3D86}" type="sibTrans" cxnId="{86F3310E-299D-4A4C-BE29-891AE74D741F}">
      <dgm:prSet/>
      <dgm:spPr/>
      <dgm:t>
        <a:bodyPr/>
        <a:lstStyle/>
        <a:p>
          <a:endParaRPr lang="en-US" sz="1800"/>
        </a:p>
      </dgm:t>
    </dgm:pt>
    <dgm:pt modelId="{5823C083-CB1B-4EF3-AE8D-650F73A3E133}">
      <dgm:prSet custT="1"/>
      <dgm:spPr>
        <a:solidFill>
          <a:srgbClr val="1C2A58"/>
        </a:solidFill>
      </dgm:spPr>
      <dgm:t>
        <a:bodyPr/>
        <a:lstStyle/>
        <a:p>
          <a:pPr rtl="0"/>
          <a:r>
            <a:rPr lang="en-US" sz="1800" smtClean="0">
              <a:solidFill>
                <a:schemeClr val="bg1"/>
              </a:solidFill>
              <a:latin typeface="Avenir Book" charset="0"/>
              <a:ea typeface="Avenir Book" charset="0"/>
              <a:cs typeface="Avenir Book" charset="0"/>
            </a:rPr>
            <a:t>Commonly performed on serviced and repaired units to verify product integrity.</a:t>
          </a:r>
          <a:endParaRPr lang="en-US" sz="1800">
            <a:solidFill>
              <a:schemeClr val="bg1"/>
            </a:solidFill>
            <a:latin typeface="Avenir Book" charset="0"/>
            <a:ea typeface="Avenir Book" charset="0"/>
            <a:cs typeface="Avenir Book" charset="0"/>
          </a:endParaRPr>
        </a:p>
      </dgm:t>
    </dgm:pt>
    <dgm:pt modelId="{3F31A658-98C0-4A58-8EBB-C49D7179CA88}" type="parTrans" cxnId="{CAB0473B-D337-4671-81ED-6A1BB24F50A6}">
      <dgm:prSet/>
      <dgm:spPr/>
      <dgm:t>
        <a:bodyPr/>
        <a:lstStyle/>
        <a:p>
          <a:endParaRPr lang="en-US" sz="1800"/>
        </a:p>
      </dgm:t>
    </dgm:pt>
    <dgm:pt modelId="{E5520587-6FC7-4E39-BD60-E45C526CFDCF}" type="sibTrans" cxnId="{CAB0473B-D337-4671-81ED-6A1BB24F50A6}">
      <dgm:prSet/>
      <dgm:spPr/>
      <dgm:t>
        <a:bodyPr/>
        <a:lstStyle/>
        <a:p>
          <a:endParaRPr lang="en-US" sz="1800"/>
        </a:p>
      </dgm:t>
    </dgm:pt>
    <dgm:pt modelId="{D54136B8-6763-463B-AB89-48F7594993E8}">
      <dgm:prSet custT="1"/>
      <dgm:spPr>
        <a:solidFill>
          <a:srgbClr val="1C2A58"/>
        </a:solidFill>
      </dgm:spPr>
      <dgm:t>
        <a:bodyPr/>
        <a:lstStyle/>
        <a:p>
          <a:pPr rtl="0"/>
          <a:r>
            <a:rPr lang="en-US" sz="1800" smtClean="0">
              <a:solidFill>
                <a:schemeClr val="bg1"/>
              </a:solidFill>
              <a:latin typeface="Avenir Book" charset="0"/>
              <a:ea typeface="Avenir Book" charset="0"/>
              <a:cs typeface="Avenir Book" charset="0"/>
            </a:rPr>
            <a:t>Results in a resistance measurement .</a:t>
          </a:r>
          <a:endParaRPr lang="en-US" sz="1800">
            <a:solidFill>
              <a:schemeClr val="bg1"/>
            </a:solidFill>
            <a:latin typeface="Avenir Book" charset="0"/>
            <a:ea typeface="Avenir Book" charset="0"/>
            <a:cs typeface="Avenir Book" charset="0"/>
          </a:endParaRPr>
        </a:p>
      </dgm:t>
    </dgm:pt>
    <dgm:pt modelId="{0456EA4F-9E8D-4EE8-93D7-B97CC0A6ECA8}" type="parTrans" cxnId="{27072EB0-D923-4219-98C8-1876D7DBFB94}">
      <dgm:prSet/>
      <dgm:spPr/>
      <dgm:t>
        <a:bodyPr/>
        <a:lstStyle/>
        <a:p>
          <a:endParaRPr lang="en-US" sz="1800"/>
        </a:p>
      </dgm:t>
    </dgm:pt>
    <dgm:pt modelId="{0340EEC6-6EC5-4222-BB39-E50BB861EBB0}" type="sibTrans" cxnId="{27072EB0-D923-4219-98C8-1876D7DBFB94}">
      <dgm:prSet/>
      <dgm:spPr/>
      <dgm:t>
        <a:bodyPr/>
        <a:lstStyle/>
        <a:p>
          <a:endParaRPr lang="en-US" sz="1800"/>
        </a:p>
      </dgm:t>
    </dgm:pt>
    <dgm:pt modelId="{E4FCD3A6-9EDA-4806-BCB8-5D8440180354}">
      <dgm:prSet custT="1"/>
      <dgm:spPr>
        <a:solidFill>
          <a:srgbClr val="1C2A58"/>
        </a:solidFill>
      </dgm:spPr>
      <dgm:t>
        <a:bodyPr/>
        <a:lstStyle/>
        <a:p>
          <a:pPr rtl="0"/>
          <a:r>
            <a:rPr lang="en-US" sz="1800" smtClean="0">
              <a:solidFill>
                <a:schemeClr val="bg1"/>
              </a:solidFill>
              <a:latin typeface="Avenir Book" charset="0"/>
              <a:ea typeface="Avenir Book" charset="0"/>
              <a:cs typeface="Avenir Book" charset="0"/>
            </a:rPr>
            <a:t>Most standards specify test voltage at 500 or 1000 Volts.</a:t>
          </a:r>
          <a:endParaRPr lang="en-US" sz="1800">
            <a:solidFill>
              <a:schemeClr val="bg1"/>
            </a:solidFill>
            <a:latin typeface="Avenir Book" charset="0"/>
            <a:ea typeface="Avenir Book" charset="0"/>
            <a:cs typeface="Avenir Book" charset="0"/>
          </a:endParaRPr>
        </a:p>
      </dgm:t>
    </dgm:pt>
    <dgm:pt modelId="{39F34344-868B-4B33-B2B5-5AC078E07665}" type="parTrans" cxnId="{543FCB3D-DB46-4202-A770-A24E0E38B6DF}">
      <dgm:prSet/>
      <dgm:spPr/>
      <dgm:t>
        <a:bodyPr/>
        <a:lstStyle/>
        <a:p>
          <a:endParaRPr lang="en-US" sz="1800"/>
        </a:p>
      </dgm:t>
    </dgm:pt>
    <dgm:pt modelId="{B8830003-B0C4-4651-9DEF-6ED6E404CBD0}" type="sibTrans" cxnId="{543FCB3D-DB46-4202-A770-A24E0E38B6DF}">
      <dgm:prSet/>
      <dgm:spPr/>
      <dgm:t>
        <a:bodyPr/>
        <a:lstStyle/>
        <a:p>
          <a:endParaRPr lang="en-US" sz="1800"/>
        </a:p>
      </dgm:t>
    </dgm:pt>
    <dgm:pt modelId="{A872D62A-1484-4016-9EB1-44928D1757ED}">
      <dgm:prSet custT="1"/>
      <dgm:spPr>
        <a:solidFill>
          <a:srgbClr val="1C2A58"/>
        </a:solidFill>
      </dgm:spPr>
      <dgm:t>
        <a:bodyPr/>
        <a:lstStyle/>
        <a:p>
          <a:pPr rtl="0"/>
          <a:r>
            <a:rPr lang="en-US" sz="1800" smtClean="0">
              <a:solidFill>
                <a:schemeClr val="bg1"/>
              </a:solidFill>
              <a:latin typeface="Avenir Book" charset="0"/>
              <a:ea typeface="Avenir Book" charset="0"/>
              <a:cs typeface="Avenir Book" charset="0"/>
            </a:rPr>
            <a:t>High insulation resistance value indicates good insulation. </a:t>
          </a:r>
          <a:endParaRPr lang="en-US" sz="1800">
            <a:solidFill>
              <a:schemeClr val="bg1"/>
            </a:solidFill>
            <a:latin typeface="Avenir Book" charset="0"/>
            <a:ea typeface="Avenir Book" charset="0"/>
            <a:cs typeface="Avenir Book" charset="0"/>
          </a:endParaRPr>
        </a:p>
      </dgm:t>
    </dgm:pt>
    <dgm:pt modelId="{F09A152C-AA76-4F2F-A248-3D0CA6D94047}" type="parTrans" cxnId="{DA6FEB06-C9A8-4322-A1DB-A3A6F7422DBF}">
      <dgm:prSet/>
      <dgm:spPr/>
      <dgm:t>
        <a:bodyPr/>
        <a:lstStyle/>
        <a:p>
          <a:endParaRPr lang="en-US" sz="1800"/>
        </a:p>
      </dgm:t>
    </dgm:pt>
    <dgm:pt modelId="{FB77C90B-7448-468A-8120-3E45A8F17D08}" type="sibTrans" cxnId="{DA6FEB06-C9A8-4322-A1DB-A3A6F7422DBF}">
      <dgm:prSet/>
      <dgm:spPr/>
      <dgm:t>
        <a:bodyPr/>
        <a:lstStyle/>
        <a:p>
          <a:endParaRPr lang="en-US" sz="1800"/>
        </a:p>
      </dgm:t>
    </dgm:pt>
    <dgm:pt modelId="{C27E57A9-5A02-41B4-93C6-322D59D929B1}" type="pres">
      <dgm:prSet presAssocID="{093A0B04-2189-4A13-AFD8-BDA0D9AB9B8A}" presName="linear" presStyleCnt="0">
        <dgm:presLayoutVars>
          <dgm:animLvl val="lvl"/>
          <dgm:resizeHandles val="exact"/>
        </dgm:presLayoutVars>
      </dgm:prSet>
      <dgm:spPr/>
      <dgm:t>
        <a:bodyPr/>
        <a:lstStyle/>
        <a:p>
          <a:endParaRPr lang="en-US"/>
        </a:p>
      </dgm:t>
    </dgm:pt>
    <dgm:pt modelId="{200269D5-903F-48B8-8A6A-BA27701932D9}" type="pres">
      <dgm:prSet presAssocID="{B833935E-AC2A-4B14-B06B-911EA9524C29}" presName="parentText" presStyleLbl="node1" presStyleIdx="0" presStyleCnt="5">
        <dgm:presLayoutVars>
          <dgm:chMax val="0"/>
          <dgm:bulletEnabled val="1"/>
        </dgm:presLayoutVars>
      </dgm:prSet>
      <dgm:spPr/>
      <dgm:t>
        <a:bodyPr/>
        <a:lstStyle/>
        <a:p>
          <a:endParaRPr lang="en-US"/>
        </a:p>
      </dgm:t>
    </dgm:pt>
    <dgm:pt modelId="{A9927B88-2C2E-4CA0-A991-252FD2D359A3}" type="pres">
      <dgm:prSet presAssocID="{AD50BBAC-244F-47AD-8567-E7A39E8B3D86}" presName="spacer" presStyleCnt="0"/>
      <dgm:spPr/>
    </dgm:pt>
    <dgm:pt modelId="{C9598C89-A105-4B49-9034-C01142EABA1F}" type="pres">
      <dgm:prSet presAssocID="{5823C083-CB1B-4EF3-AE8D-650F73A3E133}" presName="parentText" presStyleLbl="node1" presStyleIdx="1" presStyleCnt="5">
        <dgm:presLayoutVars>
          <dgm:chMax val="0"/>
          <dgm:bulletEnabled val="1"/>
        </dgm:presLayoutVars>
      </dgm:prSet>
      <dgm:spPr/>
      <dgm:t>
        <a:bodyPr/>
        <a:lstStyle/>
        <a:p>
          <a:endParaRPr lang="en-US"/>
        </a:p>
      </dgm:t>
    </dgm:pt>
    <dgm:pt modelId="{18A37887-60BB-4FDB-8B62-B18F995B5AC2}" type="pres">
      <dgm:prSet presAssocID="{E5520587-6FC7-4E39-BD60-E45C526CFDCF}" presName="spacer" presStyleCnt="0"/>
      <dgm:spPr/>
    </dgm:pt>
    <dgm:pt modelId="{C53AA869-D867-4E3D-8A57-0D741D85E849}" type="pres">
      <dgm:prSet presAssocID="{D54136B8-6763-463B-AB89-48F7594993E8}" presName="parentText" presStyleLbl="node1" presStyleIdx="2" presStyleCnt="5">
        <dgm:presLayoutVars>
          <dgm:chMax val="0"/>
          <dgm:bulletEnabled val="1"/>
        </dgm:presLayoutVars>
      </dgm:prSet>
      <dgm:spPr/>
      <dgm:t>
        <a:bodyPr/>
        <a:lstStyle/>
        <a:p>
          <a:endParaRPr lang="en-US"/>
        </a:p>
      </dgm:t>
    </dgm:pt>
    <dgm:pt modelId="{C754AD23-F612-4CE2-A64B-2BB7389CBE78}" type="pres">
      <dgm:prSet presAssocID="{0340EEC6-6EC5-4222-BB39-E50BB861EBB0}" presName="spacer" presStyleCnt="0"/>
      <dgm:spPr/>
    </dgm:pt>
    <dgm:pt modelId="{84B97D73-1E1A-4C4B-8CCC-1B8738301B0A}" type="pres">
      <dgm:prSet presAssocID="{E4FCD3A6-9EDA-4806-BCB8-5D8440180354}" presName="parentText" presStyleLbl="node1" presStyleIdx="3" presStyleCnt="5">
        <dgm:presLayoutVars>
          <dgm:chMax val="0"/>
          <dgm:bulletEnabled val="1"/>
        </dgm:presLayoutVars>
      </dgm:prSet>
      <dgm:spPr/>
      <dgm:t>
        <a:bodyPr/>
        <a:lstStyle/>
        <a:p>
          <a:endParaRPr lang="en-US"/>
        </a:p>
      </dgm:t>
    </dgm:pt>
    <dgm:pt modelId="{EFC9AC33-9C88-456E-894D-F1C84ABA07A7}" type="pres">
      <dgm:prSet presAssocID="{B8830003-B0C4-4651-9DEF-6ED6E404CBD0}" presName="spacer" presStyleCnt="0"/>
      <dgm:spPr/>
    </dgm:pt>
    <dgm:pt modelId="{58222E93-D704-4612-88C3-85C9CEAFF416}" type="pres">
      <dgm:prSet presAssocID="{A872D62A-1484-4016-9EB1-44928D1757ED}" presName="parentText" presStyleLbl="node1" presStyleIdx="4" presStyleCnt="5">
        <dgm:presLayoutVars>
          <dgm:chMax val="0"/>
          <dgm:bulletEnabled val="1"/>
        </dgm:presLayoutVars>
      </dgm:prSet>
      <dgm:spPr/>
      <dgm:t>
        <a:bodyPr/>
        <a:lstStyle/>
        <a:p>
          <a:endParaRPr lang="en-US"/>
        </a:p>
      </dgm:t>
    </dgm:pt>
  </dgm:ptLst>
  <dgm:cxnLst>
    <dgm:cxn modelId="{BF041FCC-36A5-4469-A79B-8E6EEF63E735}" type="presOf" srcId="{A872D62A-1484-4016-9EB1-44928D1757ED}" destId="{58222E93-D704-4612-88C3-85C9CEAFF416}" srcOrd="0" destOrd="0" presId="urn:microsoft.com/office/officeart/2005/8/layout/vList2"/>
    <dgm:cxn modelId="{543FCB3D-DB46-4202-A770-A24E0E38B6DF}" srcId="{093A0B04-2189-4A13-AFD8-BDA0D9AB9B8A}" destId="{E4FCD3A6-9EDA-4806-BCB8-5D8440180354}" srcOrd="3" destOrd="0" parTransId="{39F34344-868B-4B33-B2B5-5AC078E07665}" sibTransId="{B8830003-B0C4-4651-9DEF-6ED6E404CBD0}"/>
    <dgm:cxn modelId="{74EDD198-20C1-4C6B-AD96-54262E1E1A41}" type="presOf" srcId="{093A0B04-2189-4A13-AFD8-BDA0D9AB9B8A}" destId="{C27E57A9-5A02-41B4-93C6-322D59D929B1}" srcOrd="0" destOrd="0" presId="urn:microsoft.com/office/officeart/2005/8/layout/vList2"/>
    <dgm:cxn modelId="{27072EB0-D923-4219-98C8-1876D7DBFB94}" srcId="{093A0B04-2189-4A13-AFD8-BDA0D9AB9B8A}" destId="{D54136B8-6763-463B-AB89-48F7594993E8}" srcOrd="2" destOrd="0" parTransId="{0456EA4F-9E8D-4EE8-93D7-B97CC0A6ECA8}" sibTransId="{0340EEC6-6EC5-4222-BB39-E50BB861EBB0}"/>
    <dgm:cxn modelId="{86F3310E-299D-4A4C-BE29-891AE74D741F}" srcId="{093A0B04-2189-4A13-AFD8-BDA0D9AB9B8A}" destId="{B833935E-AC2A-4B14-B06B-911EA9524C29}" srcOrd="0" destOrd="0" parTransId="{CA0BCE90-5128-4360-B473-8D109C05E785}" sibTransId="{AD50BBAC-244F-47AD-8567-E7A39E8B3D86}"/>
    <dgm:cxn modelId="{78D2FC63-BD72-4CE4-B6EE-BCAD136D31AF}" type="presOf" srcId="{5823C083-CB1B-4EF3-AE8D-650F73A3E133}" destId="{C9598C89-A105-4B49-9034-C01142EABA1F}" srcOrd="0" destOrd="0" presId="urn:microsoft.com/office/officeart/2005/8/layout/vList2"/>
    <dgm:cxn modelId="{CAB0473B-D337-4671-81ED-6A1BB24F50A6}" srcId="{093A0B04-2189-4A13-AFD8-BDA0D9AB9B8A}" destId="{5823C083-CB1B-4EF3-AE8D-650F73A3E133}" srcOrd="1" destOrd="0" parTransId="{3F31A658-98C0-4A58-8EBB-C49D7179CA88}" sibTransId="{E5520587-6FC7-4E39-BD60-E45C526CFDCF}"/>
    <dgm:cxn modelId="{5F69452B-E362-40F3-9B95-5188F6D506E1}" type="presOf" srcId="{B833935E-AC2A-4B14-B06B-911EA9524C29}" destId="{200269D5-903F-48B8-8A6A-BA27701932D9}" srcOrd="0" destOrd="0" presId="urn:microsoft.com/office/officeart/2005/8/layout/vList2"/>
    <dgm:cxn modelId="{E2513F91-C751-44F5-A6D2-AD49247A43A0}" type="presOf" srcId="{D54136B8-6763-463B-AB89-48F7594993E8}" destId="{C53AA869-D867-4E3D-8A57-0D741D85E849}" srcOrd="0" destOrd="0" presId="urn:microsoft.com/office/officeart/2005/8/layout/vList2"/>
    <dgm:cxn modelId="{A4B830F0-A31B-4006-B970-013B974F4CF7}" type="presOf" srcId="{E4FCD3A6-9EDA-4806-BCB8-5D8440180354}" destId="{84B97D73-1E1A-4C4B-8CCC-1B8738301B0A}" srcOrd="0" destOrd="0" presId="urn:microsoft.com/office/officeart/2005/8/layout/vList2"/>
    <dgm:cxn modelId="{DA6FEB06-C9A8-4322-A1DB-A3A6F7422DBF}" srcId="{093A0B04-2189-4A13-AFD8-BDA0D9AB9B8A}" destId="{A872D62A-1484-4016-9EB1-44928D1757ED}" srcOrd="4" destOrd="0" parTransId="{F09A152C-AA76-4F2F-A248-3D0CA6D94047}" sibTransId="{FB77C90B-7448-468A-8120-3E45A8F17D08}"/>
    <dgm:cxn modelId="{42CC7FA9-DF86-4376-BD73-A97966BC27FB}" type="presParOf" srcId="{C27E57A9-5A02-41B4-93C6-322D59D929B1}" destId="{200269D5-903F-48B8-8A6A-BA27701932D9}" srcOrd="0" destOrd="0" presId="urn:microsoft.com/office/officeart/2005/8/layout/vList2"/>
    <dgm:cxn modelId="{AF681E6E-3017-465D-80C9-89A701A84003}" type="presParOf" srcId="{C27E57A9-5A02-41B4-93C6-322D59D929B1}" destId="{A9927B88-2C2E-4CA0-A991-252FD2D359A3}" srcOrd="1" destOrd="0" presId="urn:microsoft.com/office/officeart/2005/8/layout/vList2"/>
    <dgm:cxn modelId="{9466CD38-B625-4643-8F6C-210B751E4665}" type="presParOf" srcId="{C27E57A9-5A02-41B4-93C6-322D59D929B1}" destId="{C9598C89-A105-4B49-9034-C01142EABA1F}" srcOrd="2" destOrd="0" presId="urn:microsoft.com/office/officeart/2005/8/layout/vList2"/>
    <dgm:cxn modelId="{BDC6AA30-7082-493C-A80E-BA12DD2BBB8E}" type="presParOf" srcId="{C27E57A9-5A02-41B4-93C6-322D59D929B1}" destId="{18A37887-60BB-4FDB-8B62-B18F995B5AC2}" srcOrd="3" destOrd="0" presId="urn:microsoft.com/office/officeart/2005/8/layout/vList2"/>
    <dgm:cxn modelId="{19A235AE-F2BE-4A3E-AC39-8A522ABD2606}" type="presParOf" srcId="{C27E57A9-5A02-41B4-93C6-322D59D929B1}" destId="{C53AA869-D867-4E3D-8A57-0D741D85E849}" srcOrd="4" destOrd="0" presId="urn:microsoft.com/office/officeart/2005/8/layout/vList2"/>
    <dgm:cxn modelId="{7751504F-0D19-4270-A91D-EAEF0B07BAB3}" type="presParOf" srcId="{C27E57A9-5A02-41B4-93C6-322D59D929B1}" destId="{C754AD23-F612-4CE2-A64B-2BB7389CBE78}" srcOrd="5" destOrd="0" presId="urn:microsoft.com/office/officeart/2005/8/layout/vList2"/>
    <dgm:cxn modelId="{10E5032C-C547-4B23-9A66-64F842B47051}" type="presParOf" srcId="{C27E57A9-5A02-41B4-93C6-322D59D929B1}" destId="{84B97D73-1E1A-4C4B-8CCC-1B8738301B0A}" srcOrd="6" destOrd="0" presId="urn:microsoft.com/office/officeart/2005/8/layout/vList2"/>
    <dgm:cxn modelId="{FE53685A-9473-4252-89B2-D0D77229C86B}" type="presParOf" srcId="{C27E57A9-5A02-41B4-93C6-322D59D929B1}" destId="{EFC9AC33-9C88-456E-894D-F1C84ABA07A7}" srcOrd="7" destOrd="0" presId="urn:microsoft.com/office/officeart/2005/8/layout/vList2"/>
    <dgm:cxn modelId="{DCA40404-AF75-4F06-AA30-CCD8A72AA89D}" type="presParOf" srcId="{C27E57A9-5A02-41B4-93C6-322D59D929B1}" destId="{58222E93-D704-4612-88C3-85C9CEAFF41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262D42-98D7-4F88-AB3F-0005BC1583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B39C64-665B-48F2-ADB5-43560A25289E}">
      <dgm:prSet custT="1"/>
      <dgm:spPr>
        <a:solidFill>
          <a:srgbClr val="1C2A58"/>
        </a:solidFill>
      </dgm:spPr>
      <dgm:t>
        <a:bodyPr/>
        <a:lstStyle/>
        <a:p>
          <a:pPr rtl="0"/>
          <a:r>
            <a:rPr lang="en-US" sz="2000" dirty="0" smtClean="0">
              <a:latin typeface="Avenir Book" charset="0"/>
              <a:ea typeface="Avenir Book" charset="0"/>
              <a:cs typeface="Avenir Book" charset="0"/>
            </a:rPr>
            <a:t>Like other electrical safety tests, test parameters vary upon the standard.</a:t>
          </a:r>
          <a:endParaRPr lang="en-US" sz="2000" dirty="0">
            <a:latin typeface="Avenir Book" charset="0"/>
            <a:ea typeface="Avenir Book" charset="0"/>
            <a:cs typeface="Avenir Book" charset="0"/>
          </a:endParaRPr>
        </a:p>
      </dgm:t>
    </dgm:pt>
    <dgm:pt modelId="{DF045E68-2E20-4126-B73A-8868566E48ED}" type="parTrans" cxnId="{129FB207-C613-4C04-85F8-5F7E399314F5}">
      <dgm:prSet/>
      <dgm:spPr/>
      <dgm:t>
        <a:bodyPr/>
        <a:lstStyle/>
        <a:p>
          <a:endParaRPr lang="en-US" sz="2000"/>
        </a:p>
      </dgm:t>
    </dgm:pt>
    <dgm:pt modelId="{4D3D0AEA-98E7-4183-9C14-3DA33E73DAEE}" type="sibTrans" cxnId="{129FB207-C613-4C04-85F8-5F7E399314F5}">
      <dgm:prSet/>
      <dgm:spPr/>
      <dgm:t>
        <a:bodyPr/>
        <a:lstStyle/>
        <a:p>
          <a:endParaRPr lang="en-US" sz="2000"/>
        </a:p>
      </dgm:t>
    </dgm:pt>
    <dgm:pt modelId="{CA1BA7E8-F7A3-4D17-83E7-58E8D8184FD4}">
      <dgm:prSet custT="1"/>
      <dgm:spPr>
        <a:solidFill>
          <a:srgbClr val="1C2A58"/>
        </a:solidFill>
      </dgm:spPr>
      <dgm:t>
        <a:bodyPr/>
        <a:lstStyle/>
        <a:p>
          <a:pPr rtl="0"/>
          <a:r>
            <a:rPr lang="en-US" sz="2000" dirty="0" smtClean="0">
              <a:latin typeface="Avenir Book" charset="0"/>
              <a:ea typeface="Avenir Book" charset="0"/>
              <a:cs typeface="Avenir Book" charset="0"/>
            </a:rPr>
            <a:t>EN 60204-1 Safety Of Machinery, specifies a 500 Volts DC test between the power circuit conductors and protective bonding circuit, the resistance shall not be less than 1 M</a:t>
          </a:r>
          <a:r>
            <a:rPr lang="el-GR" sz="2000" dirty="0" smtClean="0">
              <a:latin typeface="Avenir Book" charset="0"/>
              <a:ea typeface="Avenir Book" charset="0"/>
              <a:cs typeface="Avenir Book" charset="0"/>
            </a:rPr>
            <a:t>Ω</a:t>
          </a:r>
          <a:r>
            <a:rPr lang="en-US" sz="2000" dirty="0" smtClean="0">
              <a:latin typeface="Avenir Book" charset="0"/>
              <a:ea typeface="Avenir Book" charset="0"/>
              <a:cs typeface="Avenir Book" charset="0"/>
            </a:rPr>
            <a:t>.</a:t>
          </a:r>
          <a:endParaRPr lang="en-US" sz="2000" dirty="0">
            <a:latin typeface="Avenir Book" charset="0"/>
            <a:ea typeface="Avenir Book" charset="0"/>
            <a:cs typeface="Avenir Book" charset="0"/>
          </a:endParaRPr>
        </a:p>
      </dgm:t>
    </dgm:pt>
    <dgm:pt modelId="{D2918721-F401-4186-9874-232CCF4F9E11}" type="parTrans" cxnId="{94E369FD-6290-4C65-A43D-B5414AE5129F}">
      <dgm:prSet/>
      <dgm:spPr/>
      <dgm:t>
        <a:bodyPr/>
        <a:lstStyle/>
        <a:p>
          <a:endParaRPr lang="en-US" sz="2000"/>
        </a:p>
      </dgm:t>
    </dgm:pt>
    <dgm:pt modelId="{BBA003E5-C0DB-415A-AAF0-783D2B4450D7}" type="sibTrans" cxnId="{94E369FD-6290-4C65-A43D-B5414AE5129F}">
      <dgm:prSet/>
      <dgm:spPr/>
      <dgm:t>
        <a:bodyPr/>
        <a:lstStyle/>
        <a:p>
          <a:endParaRPr lang="en-US" sz="2000"/>
        </a:p>
      </dgm:t>
    </dgm:pt>
    <dgm:pt modelId="{71A93828-59F9-4052-91A5-0DB91889F88C}" type="pres">
      <dgm:prSet presAssocID="{E5262D42-98D7-4F88-AB3F-0005BC158349}" presName="linear" presStyleCnt="0">
        <dgm:presLayoutVars>
          <dgm:animLvl val="lvl"/>
          <dgm:resizeHandles val="exact"/>
        </dgm:presLayoutVars>
      </dgm:prSet>
      <dgm:spPr/>
      <dgm:t>
        <a:bodyPr/>
        <a:lstStyle/>
        <a:p>
          <a:endParaRPr lang="en-US"/>
        </a:p>
      </dgm:t>
    </dgm:pt>
    <dgm:pt modelId="{CF3462F3-92B5-4CE3-AD19-0DBF59469A38}" type="pres">
      <dgm:prSet presAssocID="{90B39C64-665B-48F2-ADB5-43560A25289E}" presName="parentText" presStyleLbl="node1" presStyleIdx="0" presStyleCnt="2" custScaleY="73167">
        <dgm:presLayoutVars>
          <dgm:chMax val="0"/>
          <dgm:bulletEnabled val="1"/>
        </dgm:presLayoutVars>
      </dgm:prSet>
      <dgm:spPr/>
      <dgm:t>
        <a:bodyPr/>
        <a:lstStyle/>
        <a:p>
          <a:endParaRPr lang="en-US"/>
        </a:p>
      </dgm:t>
    </dgm:pt>
    <dgm:pt modelId="{ECF29B1D-4E39-48C2-94CD-0FBA1FF18014}" type="pres">
      <dgm:prSet presAssocID="{4D3D0AEA-98E7-4183-9C14-3DA33E73DAEE}" presName="spacer" presStyleCnt="0"/>
      <dgm:spPr/>
    </dgm:pt>
    <dgm:pt modelId="{3123879D-5F1D-4F95-8AF9-E60528532A05}" type="pres">
      <dgm:prSet presAssocID="{CA1BA7E8-F7A3-4D17-83E7-58E8D8184FD4}" presName="parentText" presStyleLbl="node1" presStyleIdx="1" presStyleCnt="2">
        <dgm:presLayoutVars>
          <dgm:chMax val="0"/>
          <dgm:bulletEnabled val="1"/>
        </dgm:presLayoutVars>
      </dgm:prSet>
      <dgm:spPr/>
      <dgm:t>
        <a:bodyPr/>
        <a:lstStyle/>
        <a:p>
          <a:endParaRPr lang="en-US"/>
        </a:p>
      </dgm:t>
    </dgm:pt>
  </dgm:ptLst>
  <dgm:cxnLst>
    <dgm:cxn modelId="{94E369FD-6290-4C65-A43D-B5414AE5129F}" srcId="{E5262D42-98D7-4F88-AB3F-0005BC158349}" destId="{CA1BA7E8-F7A3-4D17-83E7-58E8D8184FD4}" srcOrd="1" destOrd="0" parTransId="{D2918721-F401-4186-9874-232CCF4F9E11}" sibTransId="{BBA003E5-C0DB-415A-AAF0-783D2B4450D7}"/>
    <dgm:cxn modelId="{495456E4-E26A-4B2C-B182-46E4DDD84AD6}" type="presOf" srcId="{90B39C64-665B-48F2-ADB5-43560A25289E}" destId="{CF3462F3-92B5-4CE3-AD19-0DBF59469A38}" srcOrd="0" destOrd="0" presId="urn:microsoft.com/office/officeart/2005/8/layout/vList2"/>
    <dgm:cxn modelId="{E5553F11-4773-485D-B931-826B3AF20BFA}" type="presOf" srcId="{CA1BA7E8-F7A3-4D17-83E7-58E8D8184FD4}" destId="{3123879D-5F1D-4F95-8AF9-E60528532A05}" srcOrd="0" destOrd="0" presId="urn:microsoft.com/office/officeart/2005/8/layout/vList2"/>
    <dgm:cxn modelId="{129FB207-C613-4C04-85F8-5F7E399314F5}" srcId="{E5262D42-98D7-4F88-AB3F-0005BC158349}" destId="{90B39C64-665B-48F2-ADB5-43560A25289E}" srcOrd="0" destOrd="0" parTransId="{DF045E68-2E20-4126-B73A-8868566E48ED}" sibTransId="{4D3D0AEA-98E7-4183-9C14-3DA33E73DAEE}"/>
    <dgm:cxn modelId="{4B9F1559-ED92-4280-9259-C7D7D8D32E9F}" type="presOf" srcId="{E5262D42-98D7-4F88-AB3F-0005BC158349}" destId="{71A93828-59F9-4052-91A5-0DB91889F88C}" srcOrd="0" destOrd="0" presId="urn:microsoft.com/office/officeart/2005/8/layout/vList2"/>
    <dgm:cxn modelId="{840C4CB1-D2C2-4674-A3EF-6E4BD8945E1D}" type="presParOf" srcId="{71A93828-59F9-4052-91A5-0DB91889F88C}" destId="{CF3462F3-92B5-4CE3-AD19-0DBF59469A38}" srcOrd="0" destOrd="0" presId="urn:microsoft.com/office/officeart/2005/8/layout/vList2"/>
    <dgm:cxn modelId="{958F6691-F2D2-449A-BE4F-6807985546B9}" type="presParOf" srcId="{71A93828-59F9-4052-91A5-0DB91889F88C}" destId="{ECF29B1D-4E39-48C2-94CD-0FBA1FF18014}" srcOrd="1" destOrd="0" presId="urn:microsoft.com/office/officeart/2005/8/layout/vList2"/>
    <dgm:cxn modelId="{B6FDCBB0-E9E2-43E9-90CC-FAFE54B82326}" type="presParOf" srcId="{71A93828-59F9-4052-91A5-0DB91889F88C}" destId="{3123879D-5F1D-4F95-8AF9-E60528532A0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36CC8F-2CCE-4618-AB5C-9D9D1E63151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BD06FC3-DDF6-4AE1-B405-89D06AD839E5}">
      <dgm:prSet custT="1"/>
      <dgm:spPr>
        <a:solidFill>
          <a:srgbClr val="1C2A58"/>
        </a:solidFill>
      </dgm:spPr>
      <dgm:t>
        <a:bodyPr/>
        <a:lstStyle/>
        <a:p>
          <a:pPr rtl="0"/>
          <a:r>
            <a:rPr lang="en-US" sz="1800" dirty="0" smtClean="0">
              <a:latin typeface="Avenir Book" charset="0"/>
              <a:ea typeface="Avenir Book" charset="0"/>
              <a:cs typeface="Avenir Book" charset="0"/>
            </a:rPr>
            <a:t>A measuring device (MD) is used to simulate the impedance of the human body under different conditions depending upon the application of the product.</a:t>
          </a:r>
          <a:endParaRPr lang="en-US" sz="1800" dirty="0">
            <a:latin typeface="Avenir Book" charset="0"/>
            <a:ea typeface="Avenir Book" charset="0"/>
            <a:cs typeface="Avenir Book" charset="0"/>
          </a:endParaRPr>
        </a:p>
      </dgm:t>
    </dgm:pt>
    <dgm:pt modelId="{7C9A1076-41CC-4093-9029-E3230A0358B9}" type="parTrans" cxnId="{1D42E901-B0B6-4EC1-9CB0-A5A7A5F9CBB4}">
      <dgm:prSet/>
      <dgm:spPr/>
      <dgm:t>
        <a:bodyPr/>
        <a:lstStyle/>
        <a:p>
          <a:endParaRPr lang="en-US"/>
        </a:p>
      </dgm:t>
    </dgm:pt>
    <dgm:pt modelId="{4A235C12-CB4B-44BA-A8DE-1A4EE43B826C}" type="sibTrans" cxnId="{1D42E901-B0B6-4EC1-9CB0-A5A7A5F9CBB4}">
      <dgm:prSet/>
      <dgm:spPr/>
      <dgm:t>
        <a:bodyPr/>
        <a:lstStyle/>
        <a:p>
          <a:endParaRPr lang="en-US"/>
        </a:p>
      </dgm:t>
    </dgm:pt>
    <dgm:pt modelId="{C3A44129-C806-4F8A-BD79-7D9DAC46E6A7}">
      <dgm:prSet custT="1"/>
      <dgm:spPr>
        <a:solidFill>
          <a:srgbClr val="1C2A58"/>
        </a:solidFill>
      </dgm:spPr>
      <dgm:t>
        <a:bodyPr/>
        <a:lstStyle/>
        <a:p>
          <a:pPr rtl="0"/>
          <a:r>
            <a:rPr lang="en-US" sz="1800" smtClean="0">
              <a:latin typeface="Avenir Book" charset="0"/>
              <a:ea typeface="Avenir Book" charset="0"/>
              <a:cs typeface="Avenir Book" charset="0"/>
            </a:rPr>
            <a:t>Test is run under both normal and single fault conditions and reversed polarity on the input line power at 110% of rated input.</a:t>
          </a:r>
          <a:endParaRPr lang="en-US" sz="1800">
            <a:latin typeface="Avenir Book" charset="0"/>
            <a:ea typeface="Avenir Book" charset="0"/>
            <a:cs typeface="Avenir Book" charset="0"/>
          </a:endParaRPr>
        </a:p>
      </dgm:t>
    </dgm:pt>
    <dgm:pt modelId="{725B03A5-3BCD-4731-83DA-7F182F4079E7}" type="parTrans" cxnId="{7BBE5D51-1CF0-4A6C-B819-688A2BFBE366}">
      <dgm:prSet/>
      <dgm:spPr/>
      <dgm:t>
        <a:bodyPr/>
        <a:lstStyle/>
        <a:p>
          <a:endParaRPr lang="en-US"/>
        </a:p>
      </dgm:t>
    </dgm:pt>
    <dgm:pt modelId="{660AD38B-6259-413B-81BD-9F86D44E4CA5}" type="sibTrans" cxnId="{7BBE5D51-1CF0-4A6C-B819-688A2BFBE366}">
      <dgm:prSet/>
      <dgm:spPr/>
      <dgm:t>
        <a:bodyPr/>
        <a:lstStyle/>
        <a:p>
          <a:endParaRPr lang="en-US"/>
        </a:p>
      </dgm:t>
    </dgm:pt>
    <dgm:pt modelId="{F7F43930-234B-428B-9BB2-7F7CD341C2A1}">
      <dgm:prSet custT="1"/>
      <dgm:spPr>
        <a:solidFill>
          <a:srgbClr val="1C2A58"/>
        </a:solidFill>
      </dgm:spPr>
      <dgm:t>
        <a:bodyPr/>
        <a:lstStyle/>
        <a:p>
          <a:pPr rtl="0"/>
          <a:r>
            <a:rPr lang="en-US" sz="1800" smtClean="0">
              <a:latin typeface="Avenir Book" charset="0"/>
              <a:ea typeface="Avenir Book" charset="0"/>
              <a:cs typeface="Avenir Book" charset="0"/>
            </a:rPr>
            <a:t>Most commonly performed on medical equipment.</a:t>
          </a:r>
          <a:endParaRPr lang="en-US" sz="1800">
            <a:latin typeface="Avenir Book" charset="0"/>
            <a:ea typeface="Avenir Book" charset="0"/>
            <a:cs typeface="Avenir Book" charset="0"/>
          </a:endParaRPr>
        </a:p>
      </dgm:t>
    </dgm:pt>
    <dgm:pt modelId="{A7F3FCA2-5831-4434-831F-D43AC23E1CB4}" type="parTrans" cxnId="{4E91DF23-B182-45DA-A7AD-268136D7E906}">
      <dgm:prSet/>
      <dgm:spPr/>
      <dgm:t>
        <a:bodyPr/>
        <a:lstStyle/>
        <a:p>
          <a:endParaRPr lang="en-US"/>
        </a:p>
      </dgm:t>
    </dgm:pt>
    <dgm:pt modelId="{9C614D82-2FCA-494B-A494-E0034C8A431D}" type="sibTrans" cxnId="{4E91DF23-B182-45DA-A7AD-268136D7E906}">
      <dgm:prSet/>
      <dgm:spPr/>
      <dgm:t>
        <a:bodyPr/>
        <a:lstStyle/>
        <a:p>
          <a:endParaRPr lang="en-US"/>
        </a:p>
      </dgm:t>
    </dgm:pt>
    <dgm:pt modelId="{E7BA937F-60AB-4504-9DF4-0A514FA61D18}" type="pres">
      <dgm:prSet presAssocID="{5436CC8F-2CCE-4618-AB5C-9D9D1E631514}" presName="linear" presStyleCnt="0">
        <dgm:presLayoutVars>
          <dgm:animLvl val="lvl"/>
          <dgm:resizeHandles val="exact"/>
        </dgm:presLayoutVars>
      </dgm:prSet>
      <dgm:spPr/>
      <dgm:t>
        <a:bodyPr/>
        <a:lstStyle/>
        <a:p>
          <a:endParaRPr lang="en-US"/>
        </a:p>
      </dgm:t>
    </dgm:pt>
    <dgm:pt modelId="{D31C8241-04F3-4FD8-8775-7DBBDA79394F}" type="pres">
      <dgm:prSet presAssocID="{0BD06FC3-DDF6-4AE1-B405-89D06AD839E5}" presName="parentText" presStyleLbl="node1" presStyleIdx="0" presStyleCnt="3">
        <dgm:presLayoutVars>
          <dgm:chMax val="0"/>
          <dgm:bulletEnabled val="1"/>
        </dgm:presLayoutVars>
      </dgm:prSet>
      <dgm:spPr/>
      <dgm:t>
        <a:bodyPr/>
        <a:lstStyle/>
        <a:p>
          <a:endParaRPr lang="en-US"/>
        </a:p>
      </dgm:t>
    </dgm:pt>
    <dgm:pt modelId="{D17ACEAE-635B-4B35-BE71-D75DD5FFEC91}" type="pres">
      <dgm:prSet presAssocID="{4A235C12-CB4B-44BA-A8DE-1A4EE43B826C}" presName="spacer" presStyleCnt="0"/>
      <dgm:spPr/>
    </dgm:pt>
    <dgm:pt modelId="{B5A6D444-E547-424D-B7F0-BB8BF680184B}" type="pres">
      <dgm:prSet presAssocID="{C3A44129-C806-4F8A-BD79-7D9DAC46E6A7}" presName="parentText" presStyleLbl="node1" presStyleIdx="1" presStyleCnt="3" custScaleY="90112">
        <dgm:presLayoutVars>
          <dgm:chMax val="0"/>
          <dgm:bulletEnabled val="1"/>
        </dgm:presLayoutVars>
      </dgm:prSet>
      <dgm:spPr/>
      <dgm:t>
        <a:bodyPr/>
        <a:lstStyle/>
        <a:p>
          <a:endParaRPr lang="en-US"/>
        </a:p>
      </dgm:t>
    </dgm:pt>
    <dgm:pt modelId="{F42D5B7C-4DAB-48E6-9977-12D060156D92}" type="pres">
      <dgm:prSet presAssocID="{660AD38B-6259-413B-81BD-9F86D44E4CA5}" presName="spacer" presStyleCnt="0"/>
      <dgm:spPr/>
    </dgm:pt>
    <dgm:pt modelId="{A166418D-E746-4A04-90C6-642357573E62}" type="pres">
      <dgm:prSet presAssocID="{F7F43930-234B-428B-9BB2-7F7CD341C2A1}" presName="parentText" presStyleLbl="node1" presStyleIdx="2" presStyleCnt="3" custScaleY="67344">
        <dgm:presLayoutVars>
          <dgm:chMax val="0"/>
          <dgm:bulletEnabled val="1"/>
        </dgm:presLayoutVars>
      </dgm:prSet>
      <dgm:spPr/>
      <dgm:t>
        <a:bodyPr/>
        <a:lstStyle/>
        <a:p>
          <a:endParaRPr lang="en-US"/>
        </a:p>
      </dgm:t>
    </dgm:pt>
  </dgm:ptLst>
  <dgm:cxnLst>
    <dgm:cxn modelId="{8890170A-D899-47F6-A79E-B53248DBA1EC}" type="presOf" srcId="{0BD06FC3-DDF6-4AE1-B405-89D06AD839E5}" destId="{D31C8241-04F3-4FD8-8775-7DBBDA79394F}" srcOrd="0" destOrd="0" presId="urn:microsoft.com/office/officeart/2005/8/layout/vList2"/>
    <dgm:cxn modelId="{7BBE5D51-1CF0-4A6C-B819-688A2BFBE366}" srcId="{5436CC8F-2CCE-4618-AB5C-9D9D1E631514}" destId="{C3A44129-C806-4F8A-BD79-7D9DAC46E6A7}" srcOrd="1" destOrd="0" parTransId="{725B03A5-3BCD-4731-83DA-7F182F4079E7}" sibTransId="{660AD38B-6259-413B-81BD-9F86D44E4CA5}"/>
    <dgm:cxn modelId="{4E91DF23-B182-45DA-A7AD-268136D7E906}" srcId="{5436CC8F-2CCE-4618-AB5C-9D9D1E631514}" destId="{F7F43930-234B-428B-9BB2-7F7CD341C2A1}" srcOrd="2" destOrd="0" parTransId="{A7F3FCA2-5831-4434-831F-D43AC23E1CB4}" sibTransId="{9C614D82-2FCA-494B-A494-E0034C8A431D}"/>
    <dgm:cxn modelId="{A88361F7-8C51-4493-862D-C10D966C1301}" type="presOf" srcId="{C3A44129-C806-4F8A-BD79-7D9DAC46E6A7}" destId="{B5A6D444-E547-424D-B7F0-BB8BF680184B}" srcOrd="0" destOrd="0" presId="urn:microsoft.com/office/officeart/2005/8/layout/vList2"/>
    <dgm:cxn modelId="{1D42E901-B0B6-4EC1-9CB0-A5A7A5F9CBB4}" srcId="{5436CC8F-2CCE-4618-AB5C-9D9D1E631514}" destId="{0BD06FC3-DDF6-4AE1-B405-89D06AD839E5}" srcOrd="0" destOrd="0" parTransId="{7C9A1076-41CC-4093-9029-E3230A0358B9}" sibTransId="{4A235C12-CB4B-44BA-A8DE-1A4EE43B826C}"/>
    <dgm:cxn modelId="{C2C68B26-55D9-4F1A-8E39-E5B8F45276EE}" type="presOf" srcId="{F7F43930-234B-428B-9BB2-7F7CD341C2A1}" destId="{A166418D-E746-4A04-90C6-642357573E62}" srcOrd="0" destOrd="0" presId="urn:microsoft.com/office/officeart/2005/8/layout/vList2"/>
    <dgm:cxn modelId="{995DB114-DF6E-486B-AD9F-CC1F2E4553B6}" type="presOf" srcId="{5436CC8F-2CCE-4618-AB5C-9D9D1E631514}" destId="{E7BA937F-60AB-4504-9DF4-0A514FA61D18}" srcOrd="0" destOrd="0" presId="urn:microsoft.com/office/officeart/2005/8/layout/vList2"/>
    <dgm:cxn modelId="{C96F3A48-F8F2-476E-A2FF-2BCC90FBC546}" type="presParOf" srcId="{E7BA937F-60AB-4504-9DF4-0A514FA61D18}" destId="{D31C8241-04F3-4FD8-8775-7DBBDA79394F}" srcOrd="0" destOrd="0" presId="urn:microsoft.com/office/officeart/2005/8/layout/vList2"/>
    <dgm:cxn modelId="{6305915A-4077-418A-860D-B637EC713E9D}" type="presParOf" srcId="{E7BA937F-60AB-4504-9DF4-0A514FA61D18}" destId="{D17ACEAE-635B-4B35-BE71-D75DD5FFEC91}" srcOrd="1" destOrd="0" presId="urn:microsoft.com/office/officeart/2005/8/layout/vList2"/>
    <dgm:cxn modelId="{3D8B409B-DB37-457E-9F23-3A3B94BAD60C}" type="presParOf" srcId="{E7BA937F-60AB-4504-9DF4-0A514FA61D18}" destId="{B5A6D444-E547-424D-B7F0-BB8BF680184B}" srcOrd="2" destOrd="0" presId="urn:microsoft.com/office/officeart/2005/8/layout/vList2"/>
    <dgm:cxn modelId="{DC44D7DF-8ED4-4F79-AABB-880550EA1565}" type="presParOf" srcId="{E7BA937F-60AB-4504-9DF4-0A514FA61D18}" destId="{F42D5B7C-4DAB-48E6-9977-12D060156D92}" srcOrd="3" destOrd="0" presId="urn:microsoft.com/office/officeart/2005/8/layout/vList2"/>
    <dgm:cxn modelId="{DB009C53-0FF1-4ED6-A9F2-8F508658751A}" type="presParOf" srcId="{E7BA937F-60AB-4504-9DF4-0A514FA61D18}" destId="{A166418D-E746-4A04-90C6-642357573E6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4494887-E8FA-4999-8589-73D64EEF2038}"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9A8C243E-4414-4EE1-8BA9-B5391FD50126}" type="pres">
      <dgm:prSet presAssocID="{14494887-E8FA-4999-8589-73D64EEF2038}" presName="Name0" presStyleCnt="0">
        <dgm:presLayoutVars>
          <dgm:dir/>
          <dgm:animLvl val="lvl"/>
          <dgm:resizeHandles val="exact"/>
        </dgm:presLayoutVars>
      </dgm:prSet>
      <dgm:spPr/>
      <dgm:t>
        <a:bodyPr/>
        <a:lstStyle/>
        <a:p>
          <a:endParaRPr lang="en-US"/>
        </a:p>
      </dgm:t>
    </dgm:pt>
  </dgm:ptLst>
  <dgm:cxnLst>
    <dgm:cxn modelId="{36619DD3-A96D-43AC-A29A-6CC90972F580}" type="presOf" srcId="{14494887-E8FA-4999-8589-73D64EEF2038}" destId="{9A8C243E-4414-4EE1-8BA9-B5391FD5012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A20B96-51AA-44EF-B87B-C31D7B3A75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56114A4-9C15-4F84-93AE-45B338D23B15}">
      <dgm:prSet custT="1"/>
      <dgm:spPr>
        <a:solidFill>
          <a:srgbClr val="1C2A58"/>
        </a:solidFill>
      </dgm:spPr>
      <dgm:t>
        <a:bodyPr/>
        <a:lstStyle/>
        <a:p>
          <a:pPr rtl="0"/>
          <a:r>
            <a:rPr lang="en-US" sz="2000" dirty="0" smtClean="0">
              <a:latin typeface="Avenir Book" charset="0"/>
              <a:ea typeface="Avenir Book" charset="0"/>
              <a:cs typeface="Avenir Book" charset="0"/>
            </a:rPr>
            <a:t>The MD can vary from standard to standard.</a:t>
          </a:r>
          <a:endParaRPr lang="en-US" sz="2000" dirty="0">
            <a:latin typeface="Avenir Book" charset="0"/>
            <a:ea typeface="Avenir Book" charset="0"/>
            <a:cs typeface="Avenir Book" charset="0"/>
          </a:endParaRPr>
        </a:p>
      </dgm:t>
    </dgm:pt>
    <dgm:pt modelId="{7FD4FA14-B85C-4539-8F6B-911AAFAC588F}" type="parTrans" cxnId="{50975928-4F41-49D7-B19E-2BA63CC62775}">
      <dgm:prSet/>
      <dgm:spPr/>
      <dgm:t>
        <a:bodyPr/>
        <a:lstStyle/>
        <a:p>
          <a:endParaRPr lang="en-US"/>
        </a:p>
      </dgm:t>
    </dgm:pt>
    <dgm:pt modelId="{BBE77E54-336E-46A5-BAB6-11A32A3AE6A8}" type="sibTrans" cxnId="{50975928-4F41-49D7-B19E-2BA63CC62775}">
      <dgm:prSet/>
      <dgm:spPr/>
      <dgm:t>
        <a:bodyPr/>
        <a:lstStyle/>
        <a:p>
          <a:endParaRPr lang="en-US"/>
        </a:p>
      </dgm:t>
    </dgm:pt>
    <dgm:pt modelId="{F4FDDC39-A02E-4C61-BA9A-3A38C0AE0CF5}">
      <dgm:prSet custT="1"/>
      <dgm:spPr>
        <a:solidFill>
          <a:srgbClr val="1C2A58"/>
        </a:solidFill>
      </dgm:spPr>
      <dgm:t>
        <a:bodyPr/>
        <a:lstStyle/>
        <a:p>
          <a:pPr rtl="0"/>
          <a:r>
            <a:rPr lang="en-US" sz="2000" dirty="0" smtClean="0">
              <a:latin typeface="Avenir Book" charset="0"/>
              <a:ea typeface="Avenir Book" charset="0"/>
              <a:cs typeface="Avenir Book" charset="0"/>
            </a:rPr>
            <a:t>Measuring device for EN 60601-1 Medical Electrical Equipment.</a:t>
          </a:r>
          <a:endParaRPr lang="en-US" sz="2000" dirty="0">
            <a:latin typeface="Avenir Book" charset="0"/>
            <a:ea typeface="Avenir Book" charset="0"/>
            <a:cs typeface="Avenir Book" charset="0"/>
          </a:endParaRPr>
        </a:p>
      </dgm:t>
    </dgm:pt>
    <dgm:pt modelId="{F82E17FA-6712-4C74-96AE-82E8C3990108}" type="parTrans" cxnId="{BED400BD-F507-4D03-BD5B-146C35CB5135}">
      <dgm:prSet/>
      <dgm:spPr/>
      <dgm:t>
        <a:bodyPr/>
        <a:lstStyle/>
        <a:p>
          <a:endParaRPr lang="en-US"/>
        </a:p>
      </dgm:t>
    </dgm:pt>
    <dgm:pt modelId="{DB9E2559-B978-4D64-A434-F4430F51B059}" type="sibTrans" cxnId="{BED400BD-F507-4D03-BD5B-146C35CB5135}">
      <dgm:prSet/>
      <dgm:spPr/>
      <dgm:t>
        <a:bodyPr/>
        <a:lstStyle/>
        <a:p>
          <a:endParaRPr lang="en-US"/>
        </a:p>
      </dgm:t>
    </dgm:pt>
    <dgm:pt modelId="{6F700A43-573B-445B-A3FB-461E7CE9362C}" type="pres">
      <dgm:prSet presAssocID="{B1A20B96-51AA-44EF-B87B-C31D7B3A75A2}" presName="linear" presStyleCnt="0">
        <dgm:presLayoutVars>
          <dgm:animLvl val="lvl"/>
          <dgm:resizeHandles val="exact"/>
        </dgm:presLayoutVars>
      </dgm:prSet>
      <dgm:spPr/>
      <dgm:t>
        <a:bodyPr/>
        <a:lstStyle/>
        <a:p>
          <a:endParaRPr lang="en-US"/>
        </a:p>
      </dgm:t>
    </dgm:pt>
    <dgm:pt modelId="{7B81ED80-2265-407E-9702-921FFA6DFB7F}" type="pres">
      <dgm:prSet presAssocID="{756114A4-9C15-4F84-93AE-45B338D23B15}" presName="parentText" presStyleLbl="node1" presStyleIdx="0" presStyleCnt="2">
        <dgm:presLayoutVars>
          <dgm:chMax val="0"/>
          <dgm:bulletEnabled val="1"/>
        </dgm:presLayoutVars>
      </dgm:prSet>
      <dgm:spPr/>
      <dgm:t>
        <a:bodyPr/>
        <a:lstStyle/>
        <a:p>
          <a:endParaRPr lang="en-US"/>
        </a:p>
      </dgm:t>
    </dgm:pt>
    <dgm:pt modelId="{A745EA81-6202-4FA0-8938-47ACB4234938}" type="pres">
      <dgm:prSet presAssocID="{BBE77E54-336E-46A5-BAB6-11A32A3AE6A8}" presName="spacer" presStyleCnt="0"/>
      <dgm:spPr/>
    </dgm:pt>
    <dgm:pt modelId="{12370CC8-226D-49CD-BBD6-C118E0A16093}" type="pres">
      <dgm:prSet presAssocID="{F4FDDC39-A02E-4C61-BA9A-3A38C0AE0CF5}" presName="parentText" presStyleLbl="node1" presStyleIdx="1" presStyleCnt="2">
        <dgm:presLayoutVars>
          <dgm:chMax val="0"/>
          <dgm:bulletEnabled val="1"/>
        </dgm:presLayoutVars>
      </dgm:prSet>
      <dgm:spPr/>
      <dgm:t>
        <a:bodyPr/>
        <a:lstStyle/>
        <a:p>
          <a:endParaRPr lang="en-US"/>
        </a:p>
      </dgm:t>
    </dgm:pt>
  </dgm:ptLst>
  <dgm:cxnLst>
    <dgm:cxn modelId="{A1C3EA90-A014-47DA-9575-C41E888E6751}" type="presOf" srcId="{B1A20B96-51AA-44EF-B87B-C31D7B3A75A2}" destId="{6F700A43-573B-445B-A3FB-461E7CE9362C}" srcOrd="0" destOrd="0" presId="urn:microsoft.com/office/officeart/2005/8/layout/vList2"/>
    <dgm:cxn modelId="{50975928-4F41-49D7-B19E-2BA63CC62775}" srcId="{B1A20B96-51AA-44EF-B87B-C31D7B3A75A2}" destId="{756114A4-9C15-4F84-93AE-45B338D23B15}" srcOrd="0" destOrd="0" parTransId="{7FD4FA14-B85C-4539-8F6B-911AAFAC588F}" sibTransId="{BBE77E54-336E-46A5-BAB6-11A32A3AE6A8}"/>
    <dgm:cxn modelId="{EC1A430F-7585-45C3-AD8D-EE39CB347C69}" type="presOf" srcId="{756114A4-9C15-4F84-93AE-45B338D23B15}" destId="{7B81ED80-2265-407E-9702-921FFA6DFB7F}" srcOrd="0" destOrd="0" presId="urn:microsoft.com/office/officeart/2005/8/layout/vList2"/>
    <dgm:cxn modelId="{BED400BD-F507-4D03-BD5B-146C35CB5135}" srcId="{B1A20B96-51AA-44EF-B87B-C31D7B3A75A2}" destId="{F4FDDC39-A02E-4C61-BA9A-3A38C0AE0CF5}" srcOrd="1" destOrd="0" parTransId="{F82E17FA-6712-4C74-96AE-82E8C3990108}" sibTransId="{DB9E2559-B978-4D64-A434-F4430F51B059}"/>
    <dgm:cxn modelId="{173AC0C6-A132-4CCC-89D6-B702C59BD717}" type="presOf" srcId="{F4FDDC39-A02E-4C61-BA9A-3A38C0AE0CF5}" destId="{12370CC8-226D-49CD-BBD6-C118E0A16093}" srcOrd="0" destOrd="0" presId="urn:microsoft.com/office/officeart/2005/8/layout/vList2"/>
    <dgm:cxn modelId="{30044E77-CB9B-4056-8520-8D19B66455C4}" type="presParOf" srcId="{6F700A43-573B-445B-A3FB-461E7CE9362C}" destId="{7B81ED80-2265-407E-9702-921FFA6DFB7F}" srcOrd="0" destOrd="0" presId="urn:microsoft.com/office/officeart/2005/8/layout/vList2"/>
    <dgm:cxn modelId="{7790FFB0-9057-436E-93A1-790736E2EC20}" type="presParOf" srcId="{6F700A43-573B-445B-A3FB-461E7CE9362C}" destId="{A745EA81-6202-4FA0-8938-47ACB4234938}" srcOrd="1" destOrd="0" presId="urn:microsoft.com/office/officeart/2005/8/layout/vList2"/>
    <dgm:cxn modelId="{FC74A101-7CDE-4B26-861E-7277EE7B1CD0}" type="presParOf" srcId="{6F700A43-573B-445B-A3FB-461E7CE9362C}" destId="{12370CC8-226D-49CD-BBD6-C118E0A1609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516B752-9BD3-4C12-A996-13CF510A8A5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F45C171-F359-49E1-8F0C-DF64FC9C102E}">
      <dgm:prSet custT="1"/>
      <dgm:spPr>
        <a:solidFill>
          <a:srgbClr val="1C2A58"/>
        </a:solidFill>
      </dgm:spPr>
      <dgm:t>
        <a:bodyPr/>
        <a:lstStyle/>
        <a:p>
          <a:pPr rtl="0"/>
          <a:r>
            <a:rPr lang="en-US" sz="2000" dirty="0" smtClean="0">
              <a:latin typeface="Avenir Book" charset="0"/>
              <a:ea typeface="Avenir Book" charset="0"/>
              <a:cs typeface="Avenir Book" charset="0"/>
            </a:rPr>
            <a:t>The </a:t>
          </a:r>
          <a:r>
            <a:rPr lang="en-US" sz="2000" dirty="0" err="1" smtClean="0">
              <a:latin typeface="Avenir Book" charset="0"/>
              <a:ea typeface="Avenir Book" charset="0"/>
              <a:cs typeface="Avenir Book" charset="0"/>
            </a:rPr>
            <a:t>SmartGFI</a:t>
          </a:r>
          <a:r>
            <a:rPr lang="en-US" sz="2000" baseline="30000" dirty="0" smtClean="0">
              <a:latin typeface="Avenir Book" charset="0"/>
              <a:ea typeface="Avenir Book" charset="0"/>
              <a:cs typeface="Avenir Book" charset="0"/>
            </a:rPr>
            <a:t>®</a:t>
          </a:r>
          <a:r>
            <a:rPr lang="en-US" sz="2000" dirty="0" smtClean="0">
              <a:latin typeface="Avenir Book" charset="0"/>
              <a:ea typeface="Avenir Book" charset="0"/>
              <a:cs typeface="Avenir Book" charset="0"/>
            </a:rPr>
            <a:t> is a patented safety feature in all Associated Research high voltage safety testers </a:t>
          </a:r>
          <a:endParaRPr lang="en-US" sz="2000" dirty="0">
            <a:latin typeface="Avenir Book" charset="0"/>
            <a:ea typeface="Avenir Book" charset="0"/>
            <a:cs typeface="Avenir Book" charset="0"/>
          </a:endParaRPr>
        </a:p>
      </dgm:t>
    </dgm:pt>
    <dgm:pt modelId="{9A96E269-530E-4E35-B7FB-9111BDC73407}" type="parTrans" cxnId="{185EF3E6-F281-4685-86A2-C5CF6B304D48}">
      <dgm:prSet/>
      <dgm:spPr/>
      <dgm:t>
        <a:bodyPr/>
        <a:lstStyle/>
        <a:p>
          <a:endParaRPr lang="en-US"/>
        </a:p>
      </dgm:t>
    </dgm:pt>
    <dgm:pt modelId="{4FAABF8B-1B46-43F9-A408-46B313B8299C}" type="sibTrans" cxnId="{185EF3E6-F281-4685-86A2-C5CF6B304D48}">
      <dgm:prSet/>
      <dgm:spPr/>
      <dgm:t>
        <a:bodyPr/>
        <a:lstStyle/>
        <a:p>
          <a:endParaRPr lang="en-US"/>
        </a:p>
      </dgm:t>
    </dgm:pt>
    <dgm:pt modelId="{E56E527D-569E-4714-98B9-4DE32CCE76F4}">
      <dgm:prSet custT="1"/>
      <dgm:spPr>
        <a:solidFill>
          <a:srgbClr val="1C2A58"/>
        </a:solidFill>
      </dgm:spPr>
      <dgm:t>
        <a:bodyPr/>
        <a:lstStyle/>
        <a:p>
          <a:pPr rtl="0"/>
          <a:r>
            <a:rPr lang="en-US" sz="2000" dirty="0" smtClean="0">
              <a:latin typeface="Avenir Book" charset="0"/>
              <a:ea typeface="Avenir Book" charset="0"/>
              <a:cs typeface="Avenir Book" charset="0"/>
            </a:rPr>
            <a:t>The Associated Research’s </a:t>
          </a:r>
          <a:r>
            <a:rPr lang="en-US" sz="2000" dirty="0" err="1" smtClean="0">
              <a:latin typeface="Avenir Book" charset="0"/>
              <a:ea typeface="Avenir Book" charset="0"/>
              <a:cs typeface="Avenir Book" charset="0"/>
            </a:rPr>
            <a:t>SmartGFI</a:t>
          </a:r>
          <a:r>
            <a:rPr lang="en-US" sz="2000" baseline="30000" dirty="0" smtClean="0">
              <a:latin typeface="Avenir Book" charset="0"/>
              <a:ea typeface="Avenir Book" charset="0"/>
              <a:cs typeface="Avenir Book" charset="0"/>
            </a:rPr>
            <a:t>®</a:t>
          </a:r>
          <a:r>
            <a:rPr lang="en-US" sz="2000" dirty="0" smtClean="0">
              <a:latin typeface="Avenir Book" charset="0"/>
              <a:ea typeface="Avenir Book" charset="0"/>
              <a:cs typeface="Avenir Book" charset="0"/>
            </a:rPr>
            <a:t> circuit will shut down high voltage if excess leakage is detected through the ground circuit</a:t>
          </a:r>
          <a:endParaRPr lang="en-US" sz="2000" dirty="0">
            <a:latin typeface="Avenir Book" charset="0"/>
            <a:ea typeface="Avenir Book" charset="0"/>
            <a:cs typeface="Avenir Book" charset="0"/>
          </a:endParaRPr>
        </a:p>
      </dgm:t>
    </dgm:pt>
    <dgm:pt modelId="{4D9A8467-DE2C-4925-90A4-4D72A189E7CE}" type="parTrans" cxnId="{16DFDA0F-2F15-4C28-A756-539DCC2F8A24}">
      <dgm:prSet/>
      <dgm:spPr/>
      <dgm:t>
        <a:bodyPr/>
        <a:lstStyle/>
        <a:p>
          <a:endParaRPr lang="en-US"/>
        </a:p>
      </dgm:t>
    </dgm:pt>
    <dgm:pt modelId="{1B0C37D9-43FF-4FC8-B8B7-313AD4BEC11A}" type="sibTrans" cxnId="{16DFDA0F-2F15-4C28-A756-539DCC2F8A24}">
      <dgm:prSet/>
      <dgm:spPr/>
      <dgm:t>
        <a:bodyPr/>
        <a:lstStyle/>
        <a:p>
          <a:endParaRPr lang="en-US"/>
        </a:p>
      </dgm:t>
    </dgm:pt>
    <dgm:pt modelId="{F3B7F980-83A8-4E34-BDB5-3A58A142E8C9}">
      <dgm:prSet custT="1"/>
      <dgm:spPr>
        <a:solidFill>
          <a:srgbClr val="1C2A58"/>
        </a:solidFill>
      </dgm:spPr>
      <dgm:t>
        <a:bodyPr/>
        <a:lstStyle/>
        <a:p>
          <a:pPr rtl="0"/>
          <a:r>
            <a:rPr lang="en-US" sz="2000" dirty="0" smtClean="0">
              <a:latin typeface="Avenir Book" charset="0"/>
              <a:ea typeface="Avenir Book" charset="0"/>
              <a:cs typeface="Avenir Book" charset="0"/>
            </a:rPr>
            <a:t>This is a high-speed shutdown circuit that disables the high voltage in less than 1 millisecond</a:t>
          </a:r>
          <a:endParaRPr lang="en-US" sz="2000" dirty="0">
            <a:latin typeface="Avenir Book" charset="0"/>
            <a:ea typeface="Avenir Book" charset="0"/>
            <a:cs typeface="Avenir Book" charset="0"/>
          </a:endParaRPr>
        </a:p>
      </dgm:t>
    </dgm:pt>
    <dgm:pt modelId="{5C65E056-A954-4F59-979C-BF17C11C1139}" type="parTrans" cxnId="{23FBCB39-CC1A-40E8-AD9B-634FE25E40C8}">
      <dgm:prSet/>
      <dgm:spPr/>
      <dgm:t>
        <a:bodyPr/>
        <a:lstStyle/>
        <a:p>
          <a:endParaRPr lang="en-US"/>
        </a:p>
      </dgm:t>
    </dgm:pt>
    <dgm:pt modelId="{08820169-77F9-433E-82A2-3061B5971F47}" type="sibTrans" cxnId="{23FBCB39-CC1A-40E8-AD9B-634FE25E40C8}">
      <dgm:prSet/>
      <dgm:spPr/>
      <dgm:t>
        <a:bodyPr/>
        <a:lstStyle/>
        <a:p>
          <a:endParaRPr lang="en-US"/>
        </a:p>
      </dgm:t>
    </dgm:pt>
    <dgm:pt modelId="{674101D5-D577-4217-B651-42B224D69D52}">
      <dgm:prSet custT="1"/>
      <dgm:spPr>
        <a:solidFill>
          <a:srgbClr val="1C2A58"/>
        </a:solidFill>
      </dgm:spPr>
      <dgm:t>
        <a:bodyPr/>
        <a:lstStyle/>
        <a:p>
          <a:pPr rtl="0"/>
          <a:r>
            <a:rPr lang="en-US" sz="2000" dirty="0" smtClean="0">
              <a:latin typeface="Avenir Book" charset="0"/>
              <a:ea typeface="Avenir Book" charset="0"/>
              <a:cs typeface="Avenir Book" charset="0"/>
            </a:rPr>
            <a:t>It is an active circuit which monitors the configuration of the return connection and automatically sets itself accordingly</a:t>
          </a:r>
          <a:endParaRPr lang="en-US" sz="2000" dirty="0">
            <a:latin typeface="Avenir Book" charset="0"/>
            <a:ea typeface="Avenir Book" charset="0"/>
            <a:cs typeface="Avenir Book" charset="0"/>
          </a:endParaRPr>
        </a:p>
      </dgm:t>
    </dgm:pt>
    <dgm:pt modelId="{C378373F-0D72-4498-AFE0-C6C7F199DCAA}" type="parTrans" cxnId="{B6A4A99D-4BCE-4A84-8FBD-B45C0AD94690}">
      <dgm:prSet/>
      <dgm:spPr/>
      <dgm:t>
        <a:bodyPr/>
        <a:lstStyle/>
        <a:p>
          <a:endParaRPr lang="en-US"/>
        </a:p>
      </dgm:t>
    </dgm:pt>
    <dgm:pt modelId="{78FC1048-288A-49C2-BD98-B22B77F9740E}" type="sibTrans" cxnId="{B6A4A99D-4BCE-4A84-8FBD-B45C0AD94690}">
      <dgm:prSet/>
      <dgm:spPr/>
      <dgm:t>
        <a:bodyPr/>
        <a:lstStyle/>
        <a:p>
          <a:endParaRPr lang="en-US"/>
        </a:p>
      </dgm:t>
    </dgm:pt>
    <dgm:pt modelId="{256D7319-9D65-491F-8900-FEE0E91D3440}" type="pres">
      <dgm:prSet presAssocID="{9516B752-9BD3-4C12-A996-13CF510A8A5F}" presName="linear" presStyleCnt="0">
        <dgm:presLayoutVars>
          <dgm:animLvl val="lvl"/>
          <dgm:resizeHandles val="exact"/>
        </dgm:presLayoutVars>
      </dgm:prSet>
      <dgm:spPr/>
      <dgm:t>
        <a:bodyPr/>
        <a:lstStyle/>
        <a:p>
          <a:endParaRPr lang="en-US"/>
        </a:p>
      </dgm:t>
    </dgm:pt>
    <dgm:pt modelId="{49C40D0E-841C-4BB3-8731-F360AB057EF3}" type="pres">
      <dgm:prSet presAssocID="{2F45C171-F359-49E1-8F0C-DF64FC9C102E}" presName="parentText" presStyleLbl="node1" presStyleIdx="0" presStyleCnt="4">
        <dgm:presLayoutVars>
          <dgm:chMax val="0"/>
          <dgm:bulletEnabled val="1"/>
        </dgm:presLayoutVars>
      </dgm:prSet>
      <dgm:spPr/>
      <dgm:t>
        <a:bodyPr/>
        <a:lstStyle/>
        <a:p>
          <a:endParaRPr lang="en-US"/>
        </a:p>
      </dgm:t>
    </dgm:pt>
    <dgm:pt modelId="{21EBA04D-DEC5-465E-B276-5C9DE42B000F}" type="pres">
      <dgm:prSet presAssocID="{4FAABF8B-1B46-43F9-A408-46B313B8299C}" presName="spacer" presStyleCnt="0"/>
      <dgm:spPr/>
    </dgm:pt>
    <dgm:pt modelId="{5CFE1245-E0DA-435A-BD29-4853CD1E29D4}" type="pres">
      <dgm:prSet presAssocID="{E56E527D-569E-4714-98B9-4DE32CCE76F4}" presName="parentText" presStyleLbl="node1" presStyleIdx="1" presStyleCnt="4">
        <dgm:presLayoutVars>
          <dgm:chMax val="0"/>
          <dgm:bulletEnabled val="1"/>
        </dgm:presLayoutVars>
      </dgm:prSet>
      <dgm:spPr/>
      <dgm:t>
        <a:bodyPr/>
        <a:lstStyle/>
        <a:p>
          <a:endParaRPr lang="en-US"/>
        </a:p>
      </dgm:t>
    </dgm:pt>
    <dgm:pt modelId="{E0486B20-BA3D-405E-802B-F6DB2DF31206}" type="pres">
      <dgm:prSet presAssocID="{1B0C37D9-43FF-4FC8-B8B7-313AD4BEC11A}" presName="spacer" presStyleCnt="0"/>
      <dgm:spPr/>
    </dgm:pt>
    <dgm:pt modelId="{2DEEAB43-0AFC-4734-BB63-3B76B39EAF46}" type="pres">
      <dgm:prSet presAssocID="{F3B7F980-83A8-4E34-BDB5-3A58A142E8C9}" presName="parentText" presStyleLbl="node1" presStyleIdx="2" presStyleCnt="4">
        <dgm:presLayoutVars>
          <dgm:chMax val="0"/>
          <dgm:bulletEnabled val="1"/>
        </dgm:presLayoutVars>
      </dgm:prSet>
      <dgm:spPr/>
      <dgm:t>
        <a:bodyPr/>
        <a:lstStyle/>
        <a:p>
          <a:endParaRPr lang="en-US"/>
        </a:p>
      </dgm:t>
    </dgm:pt>
    <dgm:pt modelId="{7ECC607A-3B3B-4047-8B81-1CC04CCD98AD}" type="pres">
      <dgm:prSet presAssocID="{08820169-77F9-433E-82A2-3061B5971F47}" presName="spacer" presStyleCnt="0"/>
      <dgm:spPr/>
    </dgm:pt>
    <dgm:pt modelId="{053C1962-255E-4185-81A2-B9D62BCA884C}" type="pres">
      <dgm:prSet presAssocID="{674101D5-D577-4217-B651-42B224D69D52}" presName="parentText" presStyleLbl="node1" presStyleIdx="3" presStyleCnt="4">
        <dgm:presLayoutVars>
          <dgm:chMax val="0"/>
          <dgm:bulletEnabled val="1"/>
        </dgm:presLayoutVars>
      </dgm:prSet>
      <dgm:spPr/>
      <dgm:t>
        <a:bodyPr/>
        <a:lstStyle/>
        <a:p>
          <a:endParaRPr lang="en-US"/>
        </a:p>
      </dgm:t>
    </dgm:pt>
  </dgm:ptLst>
  <dgm:cxnLst>
    <dgm:cxn modelId="{2A0F2358-E8C6-4536-AA69-455C4C6A0CF7}" type="presOf" srcId="{2F45C171-F359-49E1-8F0C-DF64FC9C102E}" destId="{49C40D0E-841C-4BB3-8731-F360AB057EF3}" srcOrd="0" destOrd="0" presId="urn:microsoft.com/office/officeart/2005/8/layout/vList2"/>
    <dgm:cxn modelId="{B6A4A99D-4BCE-4A84-8FBD-B45C0AD94690}" srcId="{9516B752-9BD3-4C12-A996-13CF510A8A5F}" destId="{674101D5-D577-4217-B651-42B224D69D52}" srcOrd="3" destOrd="0" parTransId="{C378373F-0D72-4498-AFE0-C6C7F199DCAA}" sibTransId="{78FC1048-288A-49C2-BD98-B22B77F9740E}"/>
    <dgm:cxn modelId="{185EF3E6-F281-4685-86A2-C5CF6B304D48}" srcId="{9516B752-9BD3-4C12-A996-13CF510A8A5F}" destId="{2F45C171-F359-49E1-8F0C-DF64FC9C102E}" srcOrd="0" destOrd="0" parTransId="{9A96E269-530E-4E35-B7FB-9111BDC73407}" sibTransId="{4FAABF8B-1B46-43F9-A408-46B313B8299C}"/>
    <dgm:cxn modelId="{6C0C7521-C5ED-4927-9572-7B63E1169C07}" type="presOf" srcId="{674101D5-D577-4217-B651-42B224D69D52}" destId="{053C1962-255E-4185-81A2-B9D62BCA884C}" srcOrd="0" destOrd="0" presId="urn:microsoft.com/office/officeart/2005/8/layout/vList2"/>
    <dgm:cxn modelId="{23FBCB39-CC1A-40E8-AD9B-634FE25E40C8}" srcId="{9516B752-9BD3-4C12-A996-13CF510A8A5F}" destId="{F3B7F980-83A8-4E34-BDB5-3A58A142E8C9}" srcOrd="2" destOrd="0" parTransId="{5C65E056-A954-4F59-979C-BF17C11C1139}" sibTransId="{08820169-77F9-433E-82A2-3061B5971F47}"/>
    <dgm:cxn modelId="{A4738FB8-665B-4D66-81BA-0FC337F8D928}" type="presOf" srcId="{F3B7F980-83A8-4E34-BDB5-3A58A142E8C9}" destId="{2DEEAB43-0AFC-4734-BB63-3B76B39EAF46}" srcOrd="0" destOrd="0" presId="urn:microsoft.com/office/officeart/2005/8/layout/vList2"/>
    <dgm:cxn modelId="{FAE25A16-63E1-4047-8FEE-668ABC0C08C6}" type="presOf" srcId="{E56E527D-569E-4714-98B9-4DE32CCE76F4}" destId="{5CFE1245-E0DA-435A-BD29-4853CD1E29D4}" srcOrd="0" destOrd="0" presId="urn:microsoft.com/office/officeart/2005/8/layout/vList2"/>
    <dgm:cxn modelId="{16DFDA0F-2F15-4C28-A756-539DCC2F8A24}" srcId="{9516B752-9BD3-4C12-A996-13CF510A8A5F}" destId="{E56E527D-569E-4714-98B9-4DE32CCE76F4}" srcOrd="1" destOrd="0" parTransId="{4D9A8467-DE2C-4925-90A4-4D72A189E7CE}" sibTransId="{1B0C37D9-43FF-4FC8-B8B7-313AD4BEC11A}"/>
    <dgm:cxn modelId="{60264CF8-1AEC-449A-8767-15752B33CA1A}" type="presOf" srcId="{9516B752-9BD3-4C12-A996-13CF510A8A5F}" destId="{256D7319-9D65-491F-8900-FEE0E91D3440}" srcOrd="0" destOrd="0" presId="urn:microsoft.com/office/officeart/2005/8/layout/vList2"/>
    <dgm:cxn modelId="{2C4A821E-F59A-4514-85F6-52629AF2C61B}" type="presParOf" srcId="{256D7319-9D65-491F-8900-FEE0E91D3440}" destId="{49C40D0E-841C-4BB3-8731-F360AB057EF3}" srcOrd="0" destOrd="0" presId="urn:microsoft.com/office/officeart/2005/8/layout/vList2"/>
    <dgm:cxn modelId="{0AE9927D-FD49-4EAE-A10A-94FAF68FBCA6}" type="presParOf" srcId="{256D7319-9D65-491F-8900-FEE0E91D3440}" destId="{21EBA04D-DEC5-465E-B276-5C9DE42B000F}" srcOrd="1" destOrd="0" presId="urn:microsoft.com/office/officeart/2005/8/layout/vList2"/>
    <dgm:cxn modelId="{8A7906F9-30B7-438F-9FEF-1C67912715E9}" type="presParOf" srcId="{256D7319-9D65-491F-8900-FEE0E91D3440}" destId="{5CFE1245-E0DA-435A-BD29-4853CD1E29D4}" srcOrd="2" destOrd="0" presId="urn:microsoft.com/office/officeart/2005/8/layout/vList2"/>
    <dgm:cxn modelId="{2E26A8EA-5A47-4399-9159-212C8D143565}" type="presParOf" srcId="{256D7319-9D65-491F-8900-FEE0E91D3440}" destId="{E0486B20-BA3D-405E-802B-F6DB2DF31206}" srcOrd="3" destOrd="0" presId="urn:microsoft.com/office/officeart/2005/8/layout/vList2"/>
    <dgm:cxn modelId="{AB9B622B-8816-4539-B122-24D8CB917CEF}" type="presParOf" srcId="{256D7319-9D65-491F-8900-FEE0E91D3440}" destId="{2DEEAB43-0AFC-4734-BB63-3B76B39EAF46}" srcOrd="4" destOrd="0" presId="urn:microsoft.com/office/officeart/2005/8/layout/vList2"/>
    <dgm:cxn modelId="{94C404C6-EF68-4511-8BAB-16E406FB7A9A}" type="presParOf" srcId="{256D7319-9D65-491F-8900-FEE0E91D3440}" destId="{7ECC607A-3B3B-4047-8B81-1CC04CCD98AD}" srcOrd="5" destOrd="0" presId="urn:microsoft.com/office/officeart/2005/8/layout/vList2"/>
    <dgm:cxn modelId="{F49C01BF-C4DD-4E3B-9C36-D57894FCE3A0}" type="presParOf" srcId="{256D7319-9D65-491F-8900-FEE0E91D3440}" destId="{053C1962-255E-4185-81A2-B9D62BCA884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8D84B8-E841-4C03-9488-17C423EA38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52C4E00-839A-483C-A95F-B0168E19B88D}">
      <dgm:prSet custT="1"/>
      <dgm:spPr>
        <a:solidFill>
          <a:srgbClr val="1C2A58"/>
        </a:solidFill>
      </dgm:spPr>
      <dgm:t>
        <a:bodyPr/>
        <a:lstStyle/>
        <a:p>
          <a:pPr rtl="0"/>
          <a:r>
            <a:rPr lang="en-US" sz="1500" b="1" dirty="0" smtClean="0">
              <a:solidFill>
                <a:schemeClr val="bg1"/>
              </a:solidFill>
              <a:latin typeface="Avenir Book" charset="0"/>
              <a:ea typeface="Avenir Book" charset="0"/>
              <a:cs typeface="Avenir Book" charset="0"/>
            </a:rPr>
            <a:t>Arcing is a momentary partial discharge due to the intense concentration of a high voltage electric field across a dielectric</a:t>
          </a:r>
          <a:endParaRPr lang="en-US" sz="1500" b="1" dirty="0">
            <a:solidFill>
              <a:schemeClr val="bg1"/>
            </a:solidFill>
            <a:latin typeface="Avenir Book" charset="0"/>
            <a:ea typeface="Avenir Book" charset="0"/>
            <a:cs typeface="Avenir Book" charset="0"/>
          </a:endParaRPr>
        </a:p>
      </dgm:t>
    </dgm:pt>
    <dgm:pt modelId="{54062006-4874-4B74-9934-BAD21939B810}" type="parTrans" cxnId="{E43B3A7B-B114-4EA3-9F39-F43BFE5B834E}">
      <dgm:prSet/>
      <dgm:spPr/>
      <dgm:t>
        <a:bodyPr/>
        <a:lstStyle/>
        <a:p>
          <a:endParaRPr lang="en-US"/>
        </a:p>
      </dgm:t>
    </dgm:pt>
    <dgm:pt modelId="{8A85020B-1B55-4D4F-AAAC-FC2AD3DD9CBF}" type="sibTrans" cxnId="{E43B3A7B-B114-4EA3-9F39-F43BFE5B834E}">
      <dgm:prSet/>
      <dgm:spPr/>
      <dgm:t>
        <a:bodyPr/>
        <a:lstStyle/>
        <a:p>
          <a:endParaRPr lang="en-US"/>
        </a:p>
      </dgm:t>
    </dgm:pt>
    <dgm:pt modelId="{810381F1-5384-4B3E-99AE-BCA3B438CE9F}">
      <dgm:prSet custT="1"/>
      <dgm:spPr>
        <a:solidFill>
          <a:srgbClr val="1C2A58"/>
        </a:solidFill>
      </dgm:spPr>
      <dgm:t>
        <a:bodyPr/>
        <a:lstStyle/>
        <a:p>
          <a:pPr rtl="0"/>
          <a:r>
            <a:rPr lang="en-US" sz="1500" dirty="0" smtClean="0">
              <a:solidFill>
                <a:schemeClr val="bg1"/>
              </a:solidFill>
              <a:latin typeface="Avenir Book" charset="0"/>
              <a:ea typeface="Avenir Book" charset="0"/>
              <a:cs typeface="Avenir Book" charset="0"/>
            </a:rPr>
            <a:t>In </a:t>
          </a:r>
          <a:r>
            <a:rPr lang="en-US" sz="1500" dirty="0" err="1" smtClean="0">
              <a:solidFill>
                <a:schemeClr val="bg1"/>
              </a:solidFill>
              <a:latin typeface="Avenir Book" charset="0"/>
              <a:ea typeface="Avenir Book" charset="0"/>
              <a:cs typeface="Avenir Book" charset="0"/>
            </a:rPr>
            <a:t>Hipot</a:t>
          </a:r>
          <a:r>
            <a:rPr lang="en-US" sz="1500" dirty="0" smtClean="0">
              <a:solidFill>
                <a:schemeClr val="bg1"/>
              </a:solidFill>
              <a:latin typeface="Avenir Book" charset="0"/>
              <a:ea typeface="Avenir Book" charset="0"/>
              <a:cs typeface="Avenir Book" charset="0"/>
            </a:rPr>
            <a:t> testing, the dielectric is the insulation of the device under test (DUT)</a:t>
          </a:r>
          <a:endParaRPr lang="en-US" sz="1500" dirty="0">
            <a:solidFill>
              <a:schemeClr val="bg1"/>
            </a:solidFill>
            <a:latin typeface="Avenir Book" charset="0"/>
            <a:ea typeface="Avenir Book" charset="0"/>
            <a:cs typeface="Avenir Book" charset="0"/>
          </a:endParaRPr>
        </a:p>
      </dgm:t>
    </dgm:pt>
    <dgm:pt modelId="{D94287D5-E850-46A8-BB5F-714938A03CA5}" type="parTrans" cxnId="{EC1D66B6-05B0-468B-B53C-08B094E3D872}">
      <dgm:prSet/>
      <dgm:spPr/>
      <dgm:t>
        <a:bodyPr/>
        <a:lstStyle/>
        <a:p>
          <a:endParaRPr lang="en-US"/>
        </a:p>
      </dgm:t>
    </dgm:pt>
    <dgm:pt modelId="{D57F0CD3-D6D3-4F54-BDD7-C08899B48C07}" type="sibTrans" cxnId="{EC1D66B6-05B0-468B-B53C-08B094E3D872}">
      <dgm:prSet/>
      <dgm:spPr/>
      <dgm:t>
        <a:bodyPr/>
        <a:lstStyle/>
        <a:p>
          <a:endParaRPr lang="en-US"/>
        </a:p>
      </dgm:t>
    </dgm:pt>
    <dgm:pt modelId="{36194318-BF58-42B8-BEA6-6150A24CA117}">
      <dgm:prSet custT="1"/>
      <dgm:spPr>
        <a:solidFill>
          <a:srgbClr val="1C2A58"/>
        </a:solidFill>
      </dgm:spPr>
      <dgm:t>
        <a:bodyPr/>
        <a:lstStyle/>
        <a:p>
          <a:pPr rtl="0"/>
          <a:r>
            <a:rPr lang="en-US" sz="1500" smtClean="0">
              <a:solidFill>
                <a:schemeClr val="bg1"/>
              </a:solidFill>
              <a:latin typeface="Avenir Book" charset="0"/>
              <a:ea typeface="Avenir Book" charset="0"/>
              <a:cs typeface="Avenir Book" charset="0"/>
            </a:rPr>
            <a:t>Arcing produces momentary spikes in the nominal leakage current waveform</a:t>
          </a:r>
          <a:endParaRPr lang="en-US" sz="1500">
            <a:solidFill>
              <a:schemeClr val="bg1"/>
            </a:solidFill>
            <a:latin typeface="Avenir Book" charset="0"/>
            <a:ea typeface="Avenir Book" charset="0"/>
            <a:cs typeface="Avenir Book" charset="0"/>
          </a:endParaRPr>
        </a:p>
      </dgm:t>
    </dgm:pt>
    <dgm:pt modelId="{21E13FC0-0D2B-4B99-9AC1-33F5B665BDE8}" type="parTrans" cxnId="{00E2ED2E-2FEE-4564-A390-7C536FCEA60A}">
      <dgm:prSet/>
      <dgm:spPr/>
      <dgm:t>
        <a:bodyPr/>
        <a:lstStyle/>
        <a:p>
          <a:endParaRPr lang="en-US"/>
        </a:p>
      </dgm:t>
    </dgm:pt>
    <dgm:pt modelId="{1F04F8A0-4503-4A73-B2C5-ADFF42297BCF}" type="sibTrans" cxnId="{00E2ED2E-2FEE-4564-A390-7C536FCEA60A}">
      <dgm:prSet/>
      <dgm:spPr/>
      <dgm:t>
        <a:bodyPr/>
        <a:lstStyle/>
        <a:p>
          <a:endParaRPr lang="en-US"/>
        </a:p>
      </dgm:t>
    </dgm:pt>
    <dgm:pt modelId="{3F656D9B-A858-40CA-920A-01FC13E336A1}">
      <dgm:prSet custT="1"/>
      <dgm:spPr>
        <a:solidFill>
          <a:srgbClr val="1C2A58"/>
        </a:solidFill>
      </dgm:spPr>
      <dgm:t>
        <a:bodyPr/>
        <a:lstStyle/>
        <a:p>
          <a:pPr rtl="0"/>
          <a:r>
            <a:rPr lang="en-US" sz="1500" smtClean="0">
              <a:solidFill>
                <a:schemeClr val="bg1"/>
              </a:solidFill>
              <a:latin typeface="Avenir Book" charset="0"/>
              <a:ea typeface="Avenir Book" charset="0"/>
              <a:cs typeface="Avenir Book" charset="0"/>
            </a:rPr>
            <a:t>Arcing is different from dielectric breakdown </a:t>
          </a:r>
          <a:endParaRPr lang="en-US" sz="1500">
            <a:solidFill>
              <a:schemeClr val="bg1"/>
            </a:solidFill>
            <a:latin typeface="Avenir Book" charset="0"/>
            <a:ea typeface="Avenir Book" charset="0"/>
            <a:cs typeface="Avenir Book" charset="0"/>
          </a:endParaRPr>
        </a:p>
      </dgm:t>
    </dgm:pt>
    <dgm:pt modelId="{87D1CFB0-CCB5-4479-889B-81A54396D214}" type="parTrans" cxnId="{7939033A-F13B-405B-9C2D-76A901CE3218}">
      <dgm:prSet/>
      <dgm:spPr/>
      <dgm:t>
        <a:bodyPr/>
        <a:lstStyle/>
        <a:p>
          <a:endParaRPr lang="en-US"/>
        </a:p>
      </dgm:t>
    </dgm:pt>
    <dgm:pt modelId="{F7C4FD55-5E84-4391-BC5D-115F9A391654}" type="sibTrans" cxnId="{7939033A-F13B-405B-9C2D-76A901CE3218}">
      <dgm:prSet/>
      <dgm:spPr/>
      <dgm:t>
        <a:bodyPr/>
        <a:lstStyle/>
        <a:p>
          <a:endParaRPr lang="en-US"/>
        </a:p>
      </dgm:t>
    </dgm:pt>
    <dgm:pt modelId="{BABA4054-BB99-46E9-B0BF-7CCB6FABD286}">
      <dgm:prSet custT="1"/>
      <dgm:spPr>
        <a:solidFill>
          <a:srgbClr val="1C2A58"/>
        </a:solidFill>
      </dgm:spPr>
      <dgm:t>
        <a:bodyPr/>
        <a:lstStyle/>
        <a:p>
          <a:pPr rtl="0"/>
          <a:r>
            <a:rPr lang="en-US" sz="1500" smtClean="0">
              <a:solidFill>
                <a:schemeClr val="bg1"/>
              </a:solidFill>
              <a:latin typeface="Avenir Book" charset="0"/>
              <a:ea typeface="Avenir Book" charset="0"/>
              <a:cs typeface="Avenir Book" charset="0"/>
            </a:rPr>
            <a:t>Arc failure does not necessarily mean hipot failure</a:t>
          </a:r>
          <a:endParaRPr lang="en-US" sz="1500">
            <a:solidFill>
              <a:schemeClr val="bg1"/>
            </a:solidFill>
            <a:latin typeface="Avenir Book" charset="0"/>
            <a:ea typeface="Avenir Book" charset="0"/>
            <a:cs typeface="Avenir Book" charset="0"/>
          </a:endParaRPr>
        </a:p>
      </dgm:t>
    </dgm:pt>
    <dgm:pt modelId="{4921A563-4F67-40DF-8A50-3B4A5CB4A15F}" type="parTrans" cxnId="{8EC47180-5DD5-4CC5-94F7-0ED2F769D3A3}">
      <dgm:prSet/>
      <dgm:spPr/>
      <dgm:t>
        <a:bodyPr/>
        <a:lstStyle/>
        <a:p>
          <a:endParaRPr lang="en-US"/>
        </a:p>
      </dgm:t>
    </dgm:pt>
    <dgm:pt modelId="{1AFF0BE8-C406-40BB-9975-9D17F79B90B7}" type="sibTrans" cxnId="{8EC47180-5DD5-4CC5-94F7-0ED2F769D3A3}">
      <dgm:prSet/>
      <dgm:spPr/>
      <dgm:t>
        <a:bodyPr/>
        <a:lstStyle/>
        <a:p>
          <a:endParaRPr lang="en-US"/>
        </a:p>
      </dgm:t>
    </dgm:pt>
    <dgm:pt modelId="{A23AEF05-9EFF-4BD3-9BBD-FBE07E06B89D}">
      <dgm:prSet custT="1"/>
      <dgm:spPr>
        <a:solidFill>
          <a:srgbClr val="1C2A58"/>
        </a:solidFill>
      </dgm:spPr>
      <dgm:t>
        <a:bodyPr/>
        <a:lstStyle/>
        <a:p>
          <a:pPr rtl="0"/>
          <a:r>
            <a:rPr lang="en-US" sz="1500" smtClean="0">
              <a:solidFill>
                <a:schemeClr val="bg1"/>
              </a:solidFill>
              <a:latin typeface="Avenir Book" charset="0"/>
              <a:ea typeface="Avenir Book" charset="0"/>
              <a:cs typeface="Avenir Book" charset="0"/>
            </a:rPr>
            <a:t>Arc detection provides useful information about the product’s insulation </a:t>
          </a:r>
          <a:endParaRPr lang="en-US" sz="1500">
            <a:solidFill>
              <a:schemeClr val="bg1"/>
            </a:solidFill>
            <a:latin typeface="Avenir Book" charset="0"/>
            <a:ea typeface="Avenir Book" charset="0"/>
            <a:cs typeface="Avenir Book" charset="0"/>
          </a:endParaRPr>
        </a:p>
      </dgm:t>
    </dgm:pt>
    <dgm:pt modelId="{CA1FB078-A04F-404A-B844-2031D89F0983}" type="parTrans" cxnId="{C50F4A3A-C966-468D-92DD-FFC5C33AD6F6}">
      <dgm:prSet/>
      <dgm:spPr/>
      <dgm:t>
        <a:bodyPr/>
        <a:lstStyle/>
        <a:p>
          <a:endParaRPr lang="en-US"/>
        </a:p>
      </dgm:t>
    </dgm:pt>
    <dgm:pt modelId="{A2A5981C-AC15-4C35-B521-4288C16AF0D9}" type="sibTrans" cxnId="{C50F4A3A-C966-468D-92DD-FFC5C33AD6F6}">
      <dgm:prSet/>
      <dgm:spPr/>
      <dgm:t>
        <a:bodyPr/>
        <a:lstStyle/>
        <a:p>
          <a:endParaRPr lang="en-US"/>
        </a:p>
      </dgm:t>
    </dgm:pt>
    <dgm:pt modelId="{05AC0E7A-741D-40F2-91E3-D570194112FD}" type="pres">
      <dgm:prSet presAssocID="{EC8D84B8-E841-4C03-9488-17C423EA3802}" presName="linear" presStyleCnt="0">
        <dgm:presLayoutVars>
          <dgm:animLvl val="lvl"/>
          <dgm:resizeHandles val="exact"/>
        </dgm:presLayoutVars>
      </dgm:prSet>
      <dgm:spPr/>
      <dgm:t>
        <a:bodyPr/>
        <a:lstStyle/>
        <a:p>
          <a:endParaRPr lang="en-US"/>
        </a:p>
      </dgm:t>
    </dgm:pt>
    <dgm:pt modelId="{5A5A2FFD-42B1-45CB-A8B0-CBFAAF2FA39D}" type="pres">
      <dgm:prSet presAssocID="{A52C4E00-839A-483C-A95F-B0168E19B88D}" presName="parentText" presStyleLbl="node1" presStyleIdx="0" presStyleCnt="6">
        <dgm:presLayoutVars>
          <dgm:chMax val="0"/>
          <dgm:bulletEnabled val="1"/>
        </dgm:presLayoutVars>
      </dgm:prSet>
      <dgm:spPr/>
      <dgm:t>
        <a:bodyPr/>
        <a:lstStyle/>
        <a:p>
          <a:endParaRPr lang="en-US"/>
        </a:p>
      </dgm:t>
    </dgm:pt>
    <dgm:pt modelId="{BF3E149F-7C7D-40A9-8BF5-7CC70C67742A}" type="pres">
      <dgm:prSet presAssocID="{8A85020B-1B55-4D4F-AAAC-FC2AD3DD9CBF}" presName="spacer" presStyleCnt="0"/>
      <dgm:spPr/>
    </dgm:pt>
    <dgm:pt modelId="{E8EF8B62-9099-48E8-899E-7FC11A960DD5}" type="pres">
      <dgm:prSet presAssocID="{810381F1-5384-4B3E-99AE-BCA3B438CE9F}" presName="parentText" presStyleLbl="node1" presStyleIdx="1" presStyleCnt="6">
        <dgm:presLayoutVars>
          <dgm:chMax val="0"/>
          <dgm:bulletEnabled val="1"/>
        </dgm:presLayoutVars>
      </dgm:prSet>
      <dgm:spPr/>
      <dgm:t>
        <a:bodyPr/>
        <a:lstStyle/>
        <a:p>
          <a:endParaRPr lang="en-US"/>
        </a:p>
      </dgm:t>
    </dgm:pt>
    <dgm:pt modelId="{D7CF87B3-D767-45DF-A1C6-66C4354817BA}" type="pres">
      <dgm:prSet presAssocID="{D57F0CD3-D6D3-4F54-BDD7-C08899B48C07}" presName="spacer" presStyleCnt="0"/>
      <dgm:spPr/>
    </dgm:pt>
    <dgm:pt modelId="{84CB406A-7E7B-454C-878E-35349D95440E}" type="pres">
      <dgm:prSet presAssocID="{36194318-BF58-42B8-BEA6-6150A24CA117}" presName="parentText" presStyleLbl="node1" presStyleIdx="2" presStyleCnt="6">
        <dgm:presLayoutVars>
          <dgm:chMax val="0"/>
          <dgm:bulletEnabled val="1"/>
        </dgm:presLayoutVars>
      </dgm:prSet>
      <dgm:spPr/>
      <dgm:t>
        <a:bodyPr/>
        <a:lstStyle/>
        <a:p>
          <a:endParaRPr lang="en-US"/>
        </a:p>
      </dgm:t>
    </dgm:pt>
    <dgm:pt modelId="{24B2C05C-0BDB-48CC-A030-8492F0FF6662}" type="pres">
      <dgm:prSet presAssocID="{1F04F8A0-4503-4A73-B2C5-ADFF42297BCF}" presName="spacer" presStyleCnt="0"/>
      <dgm:spPr/>
    </dgm:pt>
    <dgm:pt modelId="{4BFF091F-1FE7-4A30-AF16-7B1D44AE1877}" type="pres">
      <dgm:prSet presAssocID="{3F656D9B-A858-40CA-920A-01FC13E336A1}" presName="parentText" presStyleLbl="node1" presStyleIdx="3" presStyleCnt="6">
        <dgm:presLayoutVars>
          <dgm:chMax val="0"/>
          <dgm:bulletEnabled val="1"/>
        </dgm:presLayoutVars>
      </dgm:prSet>
      <dgm:spPr/>
      <dgm:t>
        <a:bodyPr/>
        <a:lstStyle/>
        <a:p>
          <a:endParaRPr lang="en-US"/>
        </a:p>
      </dgm:t>
    </dgm:pt>
    <dgm:pt modelId="{BF86EBBA-9854-4F6D-B098-AB04CCDB6BF7}" type="pres">
      <dgm:prSet presAssocID="{F7C4FD55-5E84-4391-BC5D-115F9A391654}" presName="spacer" presStyleCnt="0"/>
      <dgm:spPr/>
    </dgm:pt>
    <dgm:pt modelId="{C78EE756-304E-4524-A629-08104C8FB658}" type="pres">
      <dgm:prSet presAssocID="{BABA4054-BB99-46E9-B0BF-7CCB6FABD286}" presName="parentText" presStyleLbl="node1" presStyleIdx="4" presStyleCnt="6">
        <dgm:presLayoutVars>
          <dgm:chMax val="0"/>
          <dgm:bulletEnabled val="1"/>
        </dgm:presLayoutVars>
      </dgm:prSet>
      <dgm:spPr/>
      <dgm:t>
        <a:bodyPr/>
        <a:lstStyle/>
        <a:p>
          <a:endParaRPr lang="en-US"/>
        </a:p>
      </dgm:t>
    </dgm:pt>
    <dgm:pt modelId="{1E1DDC97-5B68-4763-AF8F-00250ADCC2AB}" type="pres">
      <dgm:prSet presAssocID="{1AFF0BE8-C406-40BB-9975-9D17F79B90B7}" presName="spacer" presStyleCnt="0"/>
      <dgm:spPr/>
    </dgm:pt>
    <dgm:pt modelId="{F874B365-8CBA-4D50-A845-722B41F7CE80}" type="pres">
      <dgm:prSet presAssocID="{A23AEF05-9EFF-4BD3-9BBD-FBE07E06B89D}" presName="parentText" presStyleLbl="node1" presStyleIdx="5" presStyleCnt="6">
        <dgm:presLayoutVars>
          <dgm:chMax val="0"/>
          <dgm:bulletEnabled val="1"/>
        </dgm:presLayoutVars>
      </dgm:prSet>
      <dgm:spPr/>
      <dgm:t>
        <a:bodyPr/>
        <a:lstStyle/>
        <a:p>
          <a:endParaRPr lang="en-US"/>
        </a:p>
      </dgm:t>
    </dgm:pt>
  </dgm:ptLst>
  <dgm:cxnLst>
    <dgm:cxn modelId="{7939033A-F13B-405B-9C2D-76A901CE3218}" srcId="{EC8D84B8-E841-4C03-9488-17C423EA3802}" destId="{3F656D9B-A858-40CA-920A-01FC13E336A1}" srcOrd="3" destOrd="0" parTransId="{87D1CFB0-CCB5-4479-889B-81A54396D214}" sibTransId="{F7C4FD55-5E84-4391-BC5D-115F9A391654}"/>
    <dgm:cxn modelId="{00E2ED2E-2FEE-4564-A390-7C536FCEA60A}" srcId="{EC8D84B8-E841-4C03-9488-17C423EA3802}" destId="{36194318-BF58-42B8-BEA6-6150A24CA117}" srcOrd="2" destOrd="0" parTransId="{21E13FC0-0D2B-4B99-9AC1-33F5B665BDE8}" sibTransId="{1F04F8A0-4503-4A73-B2C5-ADFF42297BCF}"/>
    <dgm:cxn modelId="{250B8051-7A3A-4A96-B2AA-C13CE6B1FFC5}" type="presOf" srcId="{EC8D84B8-E841-4C03-9488-17C423EA3802}" destId="{05AC0E7A-741D-40F2-91E3-D570194112FD}" srcOrd="0" destOrd="0" presId="urn:microsoft.com/office/officeart/2005/8/layout/vList2"/>
    <dgm:cxn modelId="{2BAEFC20-0213-4CED-97A9-C65822C30DFA}" type="presOf" srcId="{BABA4054-BB99-46E9-B0BF-7CCB6FABD286}" destId="{C78EE756-304E-4524-A629-08104C8FB658}" srcOrd="0" destOrd="0" presId="urn:microsoft.com/office/officeart/2005/8/layout/vList2"/>
    <dgm:cxn modelId="{E43B3A7B-B114-4EA3-9F39-F43BFE5B834E}" srcId="{EC8D84B8-E841-4C03-9488-17C423EA3802}" destId="{A52C4E00-839A-483C-A95F-B0168E19B88D}" srcOrd="0" destOrd="0" parTransId="{54062006-4874-4B74-9934-BAD21939B810}" sibTransId="{8A85020B-1B55-4D4F-AAAC-FC2AD3DD9CBF}"/>
    <dgm:cxn modelId="{EC1D66B6-05B0-468B-B53C-08B094E3D872}" srcId="{EC8D84B8-E841-4C03-9488-17C423EA3802}" destId="{810381F1-5384-4B3E-99AE-BCA3B438CE9F}" srcOrd="1" destOrd="0" parTransId="{D94287D5-E850-46A8-BB5F-714938A03CA5}" sibTransId="{D57F0CD3-D6D3-4F54-BDD7-C08899B48C07}"/>
    <dgm:cxn modelId="{8EC47180-5DD5-4CC5-94F7-0ED2F769D3A3}" srcId="{EC8D84B8-E841-4C03-9488-17C423EA3802}" destId="{BABA4054-BB99-46E9-B0BF-7CCB6FABD286}" srcOrd="4" destOrd="0" parTransId="{4921A563-4F67-40DF-8A50-3B4A5CB4A15F}" sibTransId="{1AFF0BE8-C406-40BB-9975-9D17F79B90B7}"/>
    <dgm:cxn modelId="{EDF0D2DE-3C15-4D67-B96C-4334F6715195}" type="presOf" srcId="{810381F1-5384-4B3E-99AE-BCA3B438CE9F}" destId="{E8EF8B62-9099-48E8-899E-7FC11A960DD5}" srcOrd="0" destOrd="0" presId="urn:microsoft.com/office/officeart/2005/8/layout/vList2"/>
    <dgm:cxn modelId="{C50F4A3A-C966-468D-92DD-FFC5C33AD6F6}" srcId="{EC8D84B8-E841-4C03-9488-17C423EA3802}" destId="{A23AEF05-9EFF-4BD3-9BBD-FBE07E06B89D}" srcOrd="5" destOrd="0" parTransId="{CA1FB078-A04F-404A-B844-2031D89F0983}" sibTransId="{A2A5981C-AC15-4C35-B521-4288C16AF0D9}"/>
    <dgm:cxn modelId="{D0A1B6D0-5FD9-451B-8CAE-24B125349245}" type="presOf" srcId="{3F656D9B-A858-40CA-920A-01FC13E336A1}" destId="{4BFF091F-1FE7-4A30-AF16-7B1D44AE1877}" srcOrd="0" destOrd="0" presId="urn:microsoft.com/office/officeart/2005/8/layout/vList2"/>
    <dgm:cxn modelId="{345EFDBE-292F-452A-8EB7-69CC802C7528}" type="presOf" srcId="{A23AEF05-9EFF-4BD3-9BBD-FBE07E06B89D}" destId="{F874B365-8CBA-4D50-A845-722B41F7CE80}" srcOrd="0" destOrd="0" presId="urn:microsoft.com/office/officeart/2005/8/layout/vList2"/>
    <dgm:cxn modelId="{B60957F9-CFAA-4F3C-88C9-F7FB4DD12C52}" type="presOf" srcId="{A52C4E00-839A-483C-A95F-B0168E19B88D}" destId="{5A5A2FFD-42B1-45CB-A8B0-CBFAAF2FA39D}" srcOrd="0" destOrd="0" presId="urn:microsoft.com/office/officeart/2005/8/layout/vList2"/>
    <dgm:cxn modelId="{2F816892-0022-4C94-BA81-6B2C08175131}" type="presOf" srcId="{36194318-BF58-42B8-BEA6-6150A24CA117}" destId="{84CB406A-7E7B-454C-878E-35349D95440E}" srcOrd="0" destOrd="0" presId="urn:microsoft.com/office/officeart/2005/8/layout/vList2"/>
    <dgm:cxn modelId="{1816F53B-0ED7-45E4-B22D-95C6F4FE5B2B}" type="presParOf" srcId="{05AC0E7A-741D-40F2-91E3-D570194112FD}" destId="{5A5A2FFD-42B1-45CB-A8B0-CBFAAF2FA39D}" srcOrd="0" destOrd="0" presId="urn:microsoft.com/office/officeart/2005/8/layout/vList2"/>
    <dgm:cxn modelId="{F67394E6-76AF-4D5D-AA7F-84F4FC2298EB}" type="presParOf" srcId="{05AC0E7A-741D-40F2-91E3-D570194112FD}" destId="{BF3E149F-7C7D-40A9-8BF5-7CC70C67742A}" srcOrd="1" destOrd="0" presId="urn:microsoft.com/office/officeart/2005/8/layout/vList2"/>
    <dgm:cxn modelId="{111C9389-8A5A-4114-97EB-243307EA4D22}" type="presParOf" srcId="{05AC0E7A-741D-40F2-91E3-D570194112FD}" destId="{E8EF8B62-9099-48E8-899E-7FC11A960DD5}" srcOrd="2" destOrd="0" presId="urn:microsoft.com/office/officeart/2005/8/layout/vList2"/>
    <dgm:cxn modelId="{6BD6A1C1-2989-4C37-8ADE-320DCE05C463}" type="presParOf" srcId="{05AC0E7A-741D-40F2-91E3-D570194112FD}" destId="{D7CF87B3-D767-45DF-A1C6-66C4354817BA}" srcOrd="3" destOrd="0" presId="urn:microsoft.com/office/officeart/2005/8/layout/vList2"/>
    <dgm:cxn modelId="{5B3B9A1C-63CC-4FD1-ABB5-BCB0BD6CF3CA}" type="presParOf" srcId="{05AC0E7A-741D-40F2-91E3-D570194112FD}" destId="{84CB406A-7E7B-454C-878E-35349D95440E}" srcOrd="4" destOrd="0" presId="urn:microsoft.com/office/officeart/2005/8/layout/vList2"/>
    <dgm:cxn modelId="{66CEFBB3-20D1-4DB9-905C-2212FD2756CD}" type="presParOf" srcId="{05AC0E7A-741D-40F2-91E3-D570194112FD}" destId="{24B2C05C-0BDB-48CC-A030-8492F0FF6662}" srcOrd="5" destOrd="0" presId="urn:microsoft.com/office/officeart/2005/8/layout/vList2"/>
    <dgm:cxn modelId="{2B187200-C32D-443B-848D-03C0EC15652A}" type="presParOf" srcId="{05AC0E7A-741D-40F2-91E3-D570194112FD}" destId="{4BFF091F-1FE7-4A30-AF16-7B1D44AE1877}" srcOrd="6" destOrd="0" presId="urn:microsoft.com/office/officeart/2005/8/layout/vList2"/>
    <dgm:cxn modelId="{8DF75582-24F0-47CE-8207-B2BD1AE32CCB}" type="presParOf" srcId="{05AC0E7A-741D-40F2-91E3-D570194112FD}" destId="{BF86EBBA-9854-4F6D-B098-AB04CCDB6BF7}" srcOrd="7" destOrd="0" presId="urn:microsoft.com/office/officeart/2005/8/layout/vList2"/>
    <dgm:cxn modelId="{52B121DE-67CB-41B4-B417-928F4CFD0C85}" type="presParOf" srcId="{05AC0E7A-741D-40F2-91E3-D570194112FD}" destId="{C78EE756-304E-4524-A629-08104C8FB658}" srcOrd="8" destOrd="0" presId="urn:microsoft.com/office/officeart/2005/8/layout/vList2"/>
    <dgm:cxn modelId="{ABAEA435-400E-42A4-8A9A-37F1A077E88E}" type="presParOf" srcId="{05AC0E7A-741D-40F2-91E3-D570194112FD}" destId="{1E1DDC97-5B68-4763-AF8F-00250ADCC2AB}" srcOrd="9" destOrd="0" presId="urn:microsoft.com/office/officeart/2005/8/layout/vList2"/>
    <dgm:cxn modelId="{F24DC098-3BB3-43B8-AC41-D2773F8A74FE}" type="presParOf" srcId="{05AC0E7A-741D-40F2-91E3-D570194112FD}" destId="{F874B365-8CBA-4D50-A845-722B41F7CE8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C720F0-A1CA-4D7D-9415-6E22CBC736A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70208D0-68C2-4F0A-BB72-37364744732A}">
      <dgm:prSet custT="1"/>
      <dgm:spPr>
        <a:solidFill>
          <a:srgbClr val="1C2A58"/>
        </a:solidFill>
      </dgm:spPr>
      <dgm:t>
        <a:bodyPr/>
        <a:lstStyle/>
        <a:p>
          <a:pPr rtl="0"/>
          <a:r>
            <a:rPr lang="en-US" sz="1800" dirty="0" smtClean="0">
              <a:latin typeface="Avenir Book" charset="0"/>
              <a:ea typeface="Avenir Book" charset="0"/>
              <a:cs typeface="Avenir Book" charset="0"/>
            </a:rPr>
            <a:t>Ground Continuity Test</a:t>
          </a:r>
          <a:endParaRPr lang="en-US" sz="1800" dirty="0">
            <a:latin typeface="Avenir Book" charset="0"/>
            <a:ea typeface="Avenir Book" charset="0"/>
            <a:cs typeface="Avenir Book" charset="0"/>
          </a:endParaRPr>
        </a:p>
      </dgm:t>
    </dgm:pt>
    <dgm:pt modelId="{AFCD4C4B-C64D-4FF3-B017-4C7538E4228B}" type="parTrans" cxnId="{36308682-17F9-4EE6-B287-1602C93E07F1}">
      <dgm:prSet/>
      <dgm:spPr/>
      <dgm:t>
        <a:bodyPr/>
        <a:lstStyle/>
        <a:p>
          <a:endParaRPr lang="en-US" sz="1800"/>
        </a:p>
      </dgm:t>
    </dgm:pt>
    <dgm:pt modelId="{10E2B64A-B745-40F2-A35E-A3AF4E792446}" type="sibTrans" cxnId="{36308682-17F9-4EE6-B287-1602C93E07F1}">
      <dgm:prSet/>
      <dgm:spPr/>
      <dgm:t>
        <a:bodyPr/>
        <a:lstStyle/>
        <a:p>
          <a:endParaRPr lang="en-US" sz="1800"/>
        </a:p>
      </dgm:t>
    </dgm:pt>
    <dgm:pt modelId="{880D537C-824E-4302-940D-D62A769006B8}">
      <dgm:prSet custT="1"/>
      <dgm:spPr>
        <a:solidFill>
          <a:srgbClr val="1C2A58"/>
        </a:solidFill>
      </dgm:spPr>
      <dgm:t>
        <a:bodyPr/>
        <a:lstStyle/>
        <a:p>
          <a:pPr rtl="0"/>
          <a:r>
            <a:rPr lang="en-US" sz="1800" smtClean="0">
              <a:latin typeface="Avenir Book" charset="0"/>
              <a:ea typeface="Avenir Book" charset="0"/>
              <a:cs typeface="Avenir Book" charset="0"/>
            </a:rPr>
            <a:t>Ground Bond Test</a:t>
          </a:r>
          <a:endParaRPr lang="en-US" sz="1800">
            <a:latin typeface="Avenir Book" charset="0"/>
            <a:ea typeface="Avenir Book" charset="0"/>
            <a:cs typeface="Avenir Book" charset="0"/>
          </a:endParaRPr>
        </a:p>
      </dgm:t>
    </dgm:pt>
    <dgm:pt modelId="{270810F3-D6BC-4ED5-B5A6-2D16A57C390A}" type="parTrans" cxnId="{D0CB7695-EAE1-4200-B498-B6AAC19009BA}">
      <dgm:prSet/>
      <dgm:spPr/>
      <dgm:t>
        <a:bodyPr/>
        <a:lstStyle/>
        <a:p>
          <a:endParaRPr lang="en-US" sz="1800"/>
        </a:p>
      </dgm:t>
    </dgm:pt>
    <dgm:pt modelId="{0FB16DD9-DDAB-4100-9292-AAB1494569AD}" type="sibTrans" cxnId="{D0CB7695-EAE1-4200-B498-B6AAC19009BA}">
      <dgm:prSet/>
      <dgm:spPr/>
      <dgm:t>
        <a:bodyPr/>
        <a:lstStyle/>
        <a:p>
          <a:endParaRPr lang="en-US" sz="1800"/>
        </a:p>
      </dgm:t>
    </dgm:pt>
    <dgm:pt modelId="{089F854C-350D-494D-8931-A252A24C1056}">
      <dgm:prSet custT="1"/>
      <dgm:spPr>
        <a:solidFill>
          <a:srgbClr val="1C2A58"/>
        </a:solidFill>
      </dgm:spPr>
      <dgm:t>
        <a:bodyPr/>
        <a:lstStyle/>
        <a:p>
          <a:pPr rtl="0"/>
          <a:r>
            <a:rPr lang="en-US" sz="1800" smtClean="0">
              <a:latin typeface="Avenir Book" charset="0"/>
              <a:ea typeface="Avenir Book" charset="0"/>
              <a:cs typeface="Avenir Book" charset="0"/>
            </a:rPr>
            <a:t>Dielectric Withstand Test (Hipot)</a:t>
          </a:r>
          <a:endParaRPr lang="en-US" sz="1800">
            <a:latin typeface="Avenir Book" charset="0"/>
            <a:ea typeface="Avenir Book" charset="0"/>
            <a:cs typeface="Avenir Book" charset="0"/>
          </a:endParaRPr>
        </a:p>
      </dgm:t>
    </dgm:pt>
    <dgm:pt modelId="{34E28A7B-BE03-4949-8D1B-A66052477745}" type="parTrans" cxnId="{3E302B56-AF18-42A3-B7D9-8B705A82FE0F}">
      <dgm:prSet/>
      <dgm:spPr/>
      <dgm:t>
        <a:bodyPr/>
        <a:lstStyle/>
        <a:p>
          <a:endParaRPr lang="en-US" sz="1800"/>
        </a:p>
      </dgm:t>
    </dgm:pt>
    <dgm:pt modelId="{8C09431B-6D0E-41BB-AA75-43ABFF5B15B1}" type="sibTrans" cxnId="{3E302B56-AF18-42A3-B7D9-8B705A82FE0F}">
      <dgm:prSet/>
      <dgm:spPr/>
      <dgm:t>
        <a:bodyPr/>
        <a:lstStyle/>
        <a:p>
          <a:endParaRPr lang="en-US" sz="1800"/>
        </a:p>
      </dgm:t>
    </dgm:pt>
    <dgm:pt modelId="{7CD7BAC6-893A-4B6D-A010-503D3014B5F9}">
      <dgm:prSet custT="1"/>
      <dgm:spPr>
        <a:solidFill>
          <a:srgbClr val="1C2A58"/>
        </a:solidFill>
      </dgm:spPr>
      <dgm:t>
        <a:bodyPr/>
        <a:lstStyle/>
        <a:p>
          <a:pPr rtl="0"/>
          <a:r>
            <a:rPr lang="en-US" sz="1800" smtClean="0">
              <a:latin typeface="Avenir Book" charset="0"/>
              <a:ea typeface="Avenir Book" charset="0"/>
              <a:cs typeface="Avenir Book" charset="0"/>
            </a:rPr>
            <a:t>Insulation Resistance Test</a:t>
          </a:r>
          <a:endParaRPr lang="en-US" sz="1800">
            <a:latin typeface="Avenir Book" charset="0"/>
            <a:ea typeface="Avenir Book" charset="0"/>
            <a:cs typeface="Avenir Book" charset="0"/>
          </a:endParaRPr>
        </a:p>
      </dgm:t>
    </dgm:pt>
    <dgm:pt modelId="{07A271BC-3C7C-47D5-A5D9-E8DD87ECCA2F}" type="parTrans" cxnId="{F2A5A9D6-1088-4846-AF73-CB438F44FB8F}">
      <dgm:prSet/>
      <dgm:spPr/>
      <dgm:t>
        <a:bodyPr/>
        <a:lstStyle/>
        <a:p>
          <a:endParaRPr lang="en-US" sz="1800"/>
        </a:p>
      </dgm:t>
    </dgm:pt>
    <dgm:pt modelId="{CA7320A5-321F-41BB-9293-79555189B855}" type="sibTrans" cxnId="{F2A5A9D6-1088-4846-AF73-CB438F44FB8F}">
      <dgm:prSet/>
      <dgm:spPr/>
      <dgm:t>
        <a:bodyPr/>
        <a:lstStyle/>
        <a:p>
          <a:endParaRPr lang="en-US" sz="1800"/>
        </a:p>
      </dgm:t>
    </dgm:pt>
    <dgm:pt modelId="{09A2FE34-AACF-43DB-B207-B293A5A31A8F}">
      <dgm:prSet custT="1"/>
      <dgm:spPr>
        <a:solidFill>
          <a:srgbClr val="1C2A58"/>
        </a:solidFill>
      </dgm:spPr>
      <dgm:t>
        <a:bodyPr/>
        <a:lstStyle/>
        <a:p>
          <a:pPr rtl="0"/>
          <a:r>
            <a:rPr lang="en-US" sz="1800" dirty="0" smtClean="0">
              <a:latin typeface="Avenir Book" charset="0"/>
              <a:ea typeface="Avenir Book" charset="0"/>
              <a:cs typeface="Avenir Book" charset="0"/>
            </a:rPr>
            <a:t>Touch Current Test (Leakage Current Test)</a:t>
          </a:r>
          <a:endParaRPr lang="en-US" sz="1800" dirty="0">
            <a:latin typeface="Avenir Book" charset="0"/>
            <a:ea typeface="Avenir Book" charset="0"/>
            <a:cs typeface="Avenir Book" charset="0"/>
          </a:endParaRPr>
        </a:p>
      </dgm:t>
    </dgm:pt>
    <dgm:pt modelId="{185F2E8B-5555-4175-98CA-3A595085918B}" type="parTrans" cxnId="{BA7907D9-7193-48E3-A523-AB6137FB658C}">
      <dgm:prSet/>
      <dgm:spPr/>
      <dgm:t>
        <a:bodyPr/>
        <a:lstStyle/>
        <a:p>
          <a:endParaRPr lang="en-US" sz="1800"/>
        </a:p>
      </dgm:t>
    </dgm:pt>
    <dgm:pt modelId="{F56966C0-E15A-421E-AFC1-42CA1DB9966A}" type="sibTrans" cxnId="{BA7907D9-7193-48E3-A523-AB6137FB658C}">
      <dgm:prSet/>
      <dgm:spPr/>
      <dgm:t>
        <a:bodyPr/>
        <a:lstStyle/>
        <a:p>
          <a:endParaRPr lang="en-US" sz="1800"/>
        </a:p>
      </dgm:t>
    </dgm:pt>
    <dgm:pt modelId="{C9E29EB6-7059-4D20-80DA-922B166200C1}" type="pres">
      <dgm:prSet presAssocID="{C8C720F0-A1CA-4D7D-9415-6E22CBC736A9}" presName="Name0" presStyleCnt="0">
        <dgm:presLayoutVars>
          <dgm:dir/>
          <dgm:animLvl val="lvl"/>
          <dgm:resizeHandles val="exact"/>
        </dgm:presLayoutVars>
      </dgm:prSet>
      <dgm:spPr/>
      <dgm:t>
        <a:bodyPr/>
        <a:lstStyle/>
        <a:p>
          <a:endParaRPr lang="en-US"/>
        </a:p>
      </dgm:t>
    </dgm:pt>
    <dgm:pt modelId="{C7424B4F-B384-4BB3-9826-56B50DA95057}" type="pres">
      <dgm:prSet presAssocID="{870208D0-68C2-4F0A-BB72-37364744732A}" presName="linNode" presStyleCnt="0"/>
      <dgm:spPr/>
    </dgm:pt>
    <dgm:pt modelId="{6A724AE9-0A70-4397-9B3E-3237C1633C81}" type="pres">
      <dgm:prSet presAssocID="{870208D0-68C2-4F0A-BB72-37364744732A}" presName="parentText" presStyleLbl="node1" presStyleIdx="0" presStyleCnt="5" custScaleX="241546">
        <dgm:presLayoutVars>
          <dgm:chMax val="1"/>
          <dgm:bulletEnabled val="1"/>
        </dgm:presLayoutVars>
      </dgm:prSet>
      <dgm:spPr/>
      <dgm:t>
        <a:bodyPr/>
        <a:lstStyle/>
        <a:p>
          <a:endParaRPr lang="en-US"/>
        </a:p>
      </dgm:t>
    </dgm:pt>
    <dgm:pt modelId="{B118E00E-6C99-4E85-AE00-DADC6423C019}" type="pres">
      <dgm:prSet presAssocID="{10E2B64A-B745-40F2-A35E-A3AF4E792446}" presName="sp" presStyleCnt="0"/>
      <dgm:spPr/>
    </dgm:pt>
    <dgm:pt modelId="{03027E5C-CFC3-4EB7-B7FB-EBD57AF01489}" type="pres">
      <dgm:prSet presAssocID="{880D537C-824E-4302-940D-D62A769006B8}" presName="linNode" presStyleCnt="0"/>
      <dgm:spPr/>
    </dgm:pt>
    <dgm:pt modelId="{6F77EDA5-A1D2-43A7-BCBB-1EB2F2BDB47E}" type="pres">
      <dgm:prSet presAssocID="{880D537C-824E-4302-940D-D62A769006B8}" presName="parentText" presStyleLbl="node1" presStyleIdx="1" presStyleCnt="5" custScaleX="241546">
        <dgm:presLayoutVars>
          <dgm:chMax val="1"/>
          <dgm:bulletEnabled val="1"/>
        </dgm:presLayoutVars>
      </dgm:prSet>
      <dgm:spPr/>
      <dgm:t>
        <a:bodyPr/>
        <a:lstStyle/>
        <a:p>
          <a:endParaRPr lang="en-US"/>
        </a:p>
      </dgm:t>
    </dgm:pt>
    <dgm:pt modelId="{CADE3757-6C3F-4104-B369-0D77E79B3EBA}" type="pres">
      <dgm:prSet presAssocID="{0FB16DD9-DDAB-4100-9292-AAB1494569AD}" presName="sp" presStyleCnt="0"/>
      <dgm:spPr/>
    </dgm:pt>
    <dgm:pt modelId="{FFA5F3CC-19B9-4C9D-AF10-9D41ADDA7729}" type="pres">
      <dgm:prSet presAssocID="{089F854C-350D-494D-8931-A252A24C1056}" presName="linNode" presStyleCnt="0"/>
      <dgm:spPr/>
    </dgm:pt>
    <dgm:pt modelId="{9760FCCB-A514-42F5-A558-762DD4C735CB}" type="pres">
      <dgm:prSet presAssocID="{089F854C-350D-494D-8931-A252A24C1056}" presName="parentText" presStyleLbl="node1" presStyleIdx="2" presStyleCnt="5" custScaleX="241546">
        <dgm:presLayoutVars>
          <dgm:chMax val="1"/>
          <dgm:bulletEnabled val="1"/>
        </dgm:presLayoutVars>
      </dgm:prSet>
      <dgm:spPr/>
      <dgm:t>
        <a:bodyPr/>
        <a:lstStyle/>
        <a:p>
          <a:endParaRPr lang="en-US"/>
        </a:p>
      </dgm:t>
    </dgm:pt>
    <dgm:pt modelId="{833600BC-2DB8-4118-AC5E-094BDA3EA956}" type="pres">
      <dgm:prSet presAssocID="{8C09431B-6D0E-41BB-AA75-43ABFF5B15B1}" presName="sp" presStyleCnt="0"/>
      <dgm:spPr/>
    </dgm:pt>
    <dgm:pt modelId="{5F2B81A0-4BC2-4E5F-9892-7F58B9684677}" type="pres">
      <dgm:prSet presAssocID="{7CD7BAC6-893A-4B6D-A010-503D3014B5F9}" presName="linNode" presStyleCnt="0"/>
      <dgm:spPr/>
    </dgm:pt>
    <dgm:pt modelId="{00642070-0B58-4233-AFF2-0B189F57589F}" type="pres">
      <dgm:prSet presAssocID="{7CD7BAC6-893A-4B6D-A010-503D3014B5F9}" presName="parentText" presStyleLbl="node1" presStyleIdx="3" presStyleCnt="5" custScaleX="241546">
        <dgm:presLayoutVars>
          <dgm:chMax val="1"/>
          <dgm:bulletEnabled val="1"/>
        </dgm:presLayoutVars>
      </dgm:prSet>
      <dgm:spPr/>
      <dgm:t>
        <a:bodyPr/>
        <a:lstStyle/>
        <a:p>
          <a:endParaRPr lang="en-US"/>
        </a:p>
      </dgm:t>
    </dgm:pt>
    <dgm:pt modelId="{5610606C-D6A0-4346-8D0F-8BAE8D8BD467}" type="pres">
      <dgm:prSet presAssocID="{CA7320A5-321F-41BB-9293-79555189B855}" presName="sp" presStyleCnt="0"/>
      <dgm:spPr/>
    </dgm:pt>
    <dgm:pt modelId="{78FD1868-FDCD-47FB-8F44-4D60345DDB73}" type="pres">
      <dgm:prSet presAssocID="{09A2FE34-AACF-43DB-B207-B293A5A31A8F}" presName="linNode" presStyleCnt="0"/>
      <dgm:spPr/>
    </dgm:pt>
    <dgm:pt modelId="{1F09D85D-B264-48C0-AAFE-9EE5463D79A4}" type="pres">
      <dgm:prSet presAssocID="{09A2FE34-AACF-43DB-B207-B293A5A31A8F}" presName="parentText" presStyleLbl="node1" presStyleIdx="4" presStyleCnt="5" custScaleX="241546">
        <dgm:presLayoutVars>
          <dgm:chMax val="1"/>
          <dgm:bulletEnabled val="1"/>
        </dgm:presLayoutVars>
      </dgm:prSet>
      <dgm:spPr/>
      <dgm:t>
        <a:bodyPr/>
        <a:lstStyle/>
        <a:p>
          <a:endParaRPr lang="en-US"/>
        </a:p>
      </dgm:t>
    </dgm:pt>
  </dgm:ptLst>
  <dgm:cxnLst>
    <dgm:cxn modelId="{78BC33B6-9237-40DB-A4C1-04C5237BD8C4}" type="presOf" srcId="{C8C720F0-A1CA-4D7D-9415-6E22CBC736A9}" destId="{C9E29EB6-7059-4D20-80DA-922B166200C1}" srcOrd="0" destOrd="0" presId="urn:microsoft.com/office/officeart/2005/8/layout/vList5"/>
    <dgm:cxn modelId="{0F293138-2F09-45B0-BB8A-D86020A84970}" type="presOf" srcId="{880D537C-824E-4302-940D-D62A769006B8}" destId="{6F77EDA5-A1D2-43A7-BCBB-1EB2F2BDB47E}" srcOrd="0" destOrd="0" presId="urn:microsoft.com/office/officeart/2005/8/layout/vList5"/>
    <dgm:cxn modelId="{D0CB7695-EAE1-4200-B498-B6AAC19009BA}" srcId="{C8C720F0-A1CA-4D7D-9415-6E22CBC736A9}" destId="{880D537C-824E-4302-940D-D62A769006B8}" srcOrd="1" destOrd="0" parTransId="{270810F3-D6BC-4ED5-B5A6-2D16A57C390A}" sibTransId="{0FB16DD9-DDAB-4100-9292-AAB1494569AD}"/>
    <dgm:cxn modelId="{D2B53CB5-4402-49F0-8082-93748F180208}" type="presOf" srcId="{7CD7BAC6-893A-4B6D-A010-503D3014B5F9}" destId="{00642070-0B58-4233-AFF2-0B189F57589F}" srcOrd="0" destOrd="0" presId="urn:microsoft.com/office/officeart/2005/8/layout/vList5"/>
    <dgm:cxn modelId="{36308682-17F9-4EE6-B287-1602C93E07F1}" srcId="{C8C720F0-A1CA-4D7D-9415-6E22CBC736A9}" destId="{870208D0-68C2-4F0A-BB72-37364744732A}" srcOrd="0" destOrd="0" parTransId="{AFCD4C4B-C64D-4FF3-B017-4C7538E4228B}" sibTransId="{10E2B64A-B745-40F2-A35E-A3AF4E792446}"/>
    <dgm:cxn modelId="{331C585E-C9B8-4D8B-9355-B5C82041D306}" type="presOf" srcId="{870208D0-68C2-4F0A-BB72-37364744732A}" destId="{6A724AE9-0A70-4397-9B3E-3237C1633C81}" srcOrd="0" destOrd="0" presId="urn:microsoft.com/office/officeart/2005/8/layout/vList5"/>
    <dgm:cxn modelId="{BA7907D9-7193-48E3-A523-AB6137FB658C}" srcId="{C8C720F0-A1CA-4D7D-9415-6E22CBC736A9}" destId="{09A2FE34-AACF-43DB-B207-B293A5A31A8F}" srcOrd="4" destOrd="0" parTransId="{185F2E8B-5555-4175-98CA-3A595085918B}" sibTransId="{F56966C0-E15A-421E-AFC1-42CA1DB9966A}"/>
    <dgm:cxn modelId="{F2A5A9D6-1088-4846-AF73-CB438F44FB8F}" srcId="{C8C720F0-A1CA-4D7D-9415-6E22CBC736A9}" destId="{7CD7BAC6-893A-4B6D-A010-503D3014B5F9}" srcOrd="3" destOrd="0" parTransId="{07A271BC-3C7C-47D5-A5D9-E8DD87ECCA2F}" sibTransId="{CA7320A5-321F-41BB-9293-79555189B855}"/>
    <dgm:cxn modelId="{58F2E350-9CF6-4F84-96E9-AB99DCC531DC}" type="presOf" srcId="{09A2FE34-AACF-43DB-B207-B293A5A31A8F}" destId="{1F09D85D-B264-48C0-AAFE-9EE5463D79A4}" srcOrd="0" destOrd="0" presId="urn:microsoft.com/office/officeart/2005/8/layout/vList5"/>
    <dgm:cxn modelId="{E1B570FC-F851-4B70-8B64-3A1F0B6E850D}" type="presOf" srcId="{089F854C-350D-494D-8931-A252A24C1056}" destId="{9760FCCB-A514-42F5-A558-762DD4C735CB}" srcOrd="0" destOrd="0" presId="urn:microsoft.com/office/officeart/2005/8/layout/vList5"/>
    <dgm:cxn modelId="{3E302B56-AF18-42A3-B7D9-8B705A82FE0F}" srcId="{C8C720F0-A1CA-4D7D-9415-6E22CBC736A9}" destId="{089F854C-350D-494D-8931-A252A24C1056}" srcOrd="2" destOrd="0" parTransId="{34E28A7B-BE03-4949-8D1B-A66052477745}" sibTransId="{8C09431B-6D0E-41BB-AA75-43ABFF5B15B1}"/>
    <dgm:cxn modelId="{B81A8358-1B28-4EB4-AE40-695E78977143}" type="presParOf" srcId="{C9E29EB6-7059-4D20-80DA-922B166200C1}" destId="{C7424B4F-B384-4BB3-9826-56B50DA95057}" srcOrd="0" destOrd="0" presId="urn:microsoft.com/office/officeart/2005/8/layout/vList5"/>
    <dgm:cxn modelId="{B5679236-F85E-4A5F-B904-FBB001A35679}" type="presParOf" srcId="{C7424B4F-B384-4BB3-9826-56B50DA95057}" destId="{6A724AE9-0A70-4397-9B3E-3237C1633C81}" srcOrd="0" destOrd="0" presId="urn:microsoft.com/office/officeart/2005/8/layout/vList5"/>
    <dgm:cxn modelId="{6EBEE1D3-DEC5-4E32-AD69-5EFC5D1F26AA}" type="presParOf" srcId="{C9E29EB6-7059-4D20-80DA-922B166200C1}" destId="{B118E00E-6C99-4E85-AE00-DADC6423C019}" srcOrd="1" destOrd="0" presId="urn:microsoft.com/office/officeart/2005/8/layout/vList5"/>
    <dgm:cxn modelId="{25DA695D-01B6-4F41-A24D-EA86BDB9FB0E}" type="presParOf" srcId="{C9E29EB6-7059-4D20-80DA-922B166200C1}" destId="{03027E5C-CFC3-4EB7-B7FB-EBD57AF01489}" srcOrd="2" destOrd="0" presId="urn:microsoft.com/office/officeart/2005/8/layout/vList5"/>
    <dgm:cxn modelId="{8B61103D-96EA-48F6-BBB7-FE2DC869DF34}" type="presParOf" srcId="{03027E5C-CFC3-4EB7-B7FB-EBD57AF01489}" destId="{6F77EDA5-A1D2-43A7-BCBB-1EB2F2BDB47E}" srcOrd="0" destOrd="0" presId="urn:microsoft.com/office/officeart/2005/8/layout/vList5"/>
    <dgm:cxn modelId="{BCD5C574-2AA0-482F-AD23-C1CEAB795B33}" type="presParOf" srcId="{C9E29EB6-7059-4D20-80DA-922B166200C1}" destId="{CADE3757-6C3F-4104-B369-0D77E79B3EBA}" srcOrd="3" destOrd="0" presId="urn:microsoft.com/office/officeart/2005/8/layout/vList5"/>
    <dgm:cxn modelId="{6A026B87-FF30-44DC-8569-D12A815DDAC8}" type="presParOf" srcId="{C9E29EB6-7059-4D20-80DA-922B166200C1}" destId="{FFA5F3CC-19B9-4C9D-AF10-9D41ADDA7729}" srcOrd="4" destOrd="0" presId="urn:microsoft.com/office/officeart/2005/8/layout/vList5"/>
    <dgm:cxn modelId="{D6F18AC6-1364-4AAD-B6D0-29FA5DF962F1}" type="presParOf" srcId="{FFA5F3CC-19B9-4C9D-AF10-9D41ADDA7729}" destId="{9760FCCB-A514-42F5-A558-762DD4C735CB}" srcOrd="0" destOrd="0" presId="urn:microsoft.com/office/officeart/2005/8/layout/vList5"/>
    <dgm:cxn modelId="{7F1D2356-72D0-4ECB-9AAF-6ED5F1C67BD7}" type="presParOf" srcId="{C9E29EB6-7059-4D20-80DA-922B166200C1}" destId="{833600BC-2DB8-4118-AC5E-094BDA3EA956}" srcOrd="5" destOrd="0" presId="urn:microsoft.com/office/officeart/2005/8/layout/vList5"/>
    <dgm:cxn modelId="{58431DFB-28E5-472D-9E8E-580FC939027F}" type="presParOf" srcId="{C9E29EB6-7059-4D20-80DA-922B166200C1}" destId="{5F2B81A0-4BC2-4E5F-9892-7F58B9684677}" srcOrd="6" destOrd="0" presId="urn:microsoft.com/office/officeart/2005/8/layout/vList5"/>
    <dgm:cxn modelId="{36B9A0D5-A66A-4A24-B77D-3A4DFC7CD924}" type="presParOf" srcId="{5F2B81A0-4BC2-4E5F-9892-7F58B9684677}" destId="{00642070-0B58-4233-AFF2-0B189F57589F}" srcOrd="0" destOrd="0" presId="urn:microsoft.com/office/officeart/2005/8/layout/vList5"/>
    <dgm:cxn modelId="{2C489B03-1D1B-4EB6-8EE8-EDF5D09E1EE6}" type="presParOf" srcId="{C9E29EB6-7059-4D20-80DA-922B166200C1}" destId="{5610606C-D6A0-4346-8D0F-8BAE8D8BD467}" srcOrd="7" destOrd="0" presId="urn:microsoft.com/office/officeart/2005/8/layout/vList5"/>
    <dgm:cxn modelId="{00FC9002-C624-46B3-9739-5157136E17A6}" type="presParOf" srcId="{C9E29EB6-7059-4D20-80DA-922B166200C1}" destId="{78FD1868-FDCD-47FB-8F44-4D60345DDB73}" srcOrd="8" destOrd="0" presId="urn:microsoft.com/office/officeart/2005/8/layout/vList5"/>
    <dgm:cxn modelId="{8038168C-6B60-40DE-BFD4-EB7501D9DD5E}" type="presParOf" srcId="{78FD1868-FDCD-47FB-8F44-4D60345DDB73}" destId="{1F09D85D-B264-48C0-AAFE-9EE5463D79A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27CD91-4048-4A35-8C62-15EEFAAB95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AB5820-EFA7-44D8-BC00-B137F35DDB9A}">
      <dgm:prSet custT="1"/>
      <dgm:spPr>
        <a:solidFill>
          <a:srgbClr val="1C2A58"/>
        </a:solidFill>
      </dgm:spPr>
      <dgm:t>
        <a:bodyPr/>
        <a:lstStyle/>
        <a:p>
          <a:pPr rtl="0"/>
          <a:r>
            <a:rPr kumimoji="1" lang="en-US" sz="1800" dirty="0" smtClean="0">
              <a:latin typeface="Avenir Book" charset="0"/>
              <a:ea typeface="Avenir Book" charset="0"/>
              <a:cs typeface="Avenir Book" charset="0"/>
            </a:rPr>
            <a:t>Routine production line test conducted on Class I products.</a:t>
          </a:r>
          <a:endParaRPr lang="en-US" sz="1800" dirty="0">
            <a:latin typeface="Avenir Book" charset="0"/>
            <a:ea typeface="Avenir Book" charset="0"/>
            <a:cs typeface="Avenir Book" charset="0"/>
          </a:endParaRPr>
        </a:p>
      </dgm:t>
    </dgm:pt>
    <dgm:pt modelId="{3BD224C2-B0DE-4C3E-B6AD-D1A9EC3BAA2D}" type="parTrans" cxnId="{C084602E-0519-4CEB-B738-0703755F0FA5}">
      <dgm:prSet/>
      <dgm:spPr/>
      <dgm:t>
        <a:bodyPr/>
        <a:lstStyle/>
        <a:p>
          <a:endParaRPr lang="en-US" sz="1800"/>
        </a:p>
      </dgm:t>
    </dgm:pt>
    <dgm:pt modelId="{6A02BDAD-7973-474D-A27F-0750EBEBE82D}" type="sibTrans" cxnId="{C084602E-0519-4CEB-B738-0703755F0FA5}">
      <dgm:prSet/>
      <dgm:spPr/>
      <dgm:t>
        <a:bodyPr/>
        <a:lstStyle/>
        <a:p>
          <a:endParaRPr lang="en-US" sz="1800"/>
        </a:p>
      </dgm:t>
    </dgm:pt>
    <dgm:pt modelId="{BC48B349-64F6-42F4-BA67-DCD27C9238BB}">
      <dgm:prSet custT="1"/>
      <dgm:spPr>
        <a:solidFill>
          <a:srgbClr val="1C2A58"/>
        </a:solidFill>
      </dgm:spPr>
      <dgm:t>
        <a:bodyPr/>
        <a:lstStyle/>
        <a:p>
          <a:pPr rtl="0"/>
          <a:r>
            <a:rPr kumimoji="1" lang="en-US" sz="1800" dirty="0" smtClean="0">
              <a:latin typeface="Avenir Book" charset="0"/>
              <a:ea typeface="Avenir Book" charset="0"/>
              <a:cs typeface="Avenir Book" charset="0"/>
            </a:rPr>
            <a:t>A low voltage AC or DC signal is applied from the chassis of the product to the ground pin.</a:t>
          </a:r>
          <a:endParaRPr lang="en-US" sz="1800" dirty="0">
            <a:latin typeface="Avenir Book" charset="0"/>
            <a:ea typeface="Avenir Book" charset="0"/>
            <a:cs typeface="Avenir Book" charset="0"/>
          </a:endParaRPr>
        </a:p>
      </dgm:t>
    </dgm:pt>
    <dgm:pt modelId="{FBED5AFA-21D0-4D56-8768-39C6EA1A4E79}" type="parTrans" cxnId="{D0DD4958-A683-4B41-A662-F45E5F7BA39F}">
      <dgm:prSet/>
      <dgm:spPr/>
      <dgm:t>
        <a:bodyPr/>
        <a:lstStyle/>
        <a:p>
          <a:endParaRPr lang="en-US" sz="1800"/>
        </a:p>
      </dgm:t>
    </dgm:pt>
    <dgm:pt modelId="{3F376250-7BF1-4418-B58B-568D3511C8CD}" type="sibTrans" cxnId="{D0DD4958-A683-4B41-A662-F45E5F7BA39F}">
      <dgm:prSet/>
      <dgm:spPr/>
      <dgm:t>
        <a:bodyPr/>
        <a:lstStyle/>
        <a:p>
          <a:endParaRPr lang="en-US" sz="1800"/>
        </a:p>
      </dgm:t>
    </dgm:pt>
    <dgm:pt modelId="{6583CD42-44C9-473A-9E0F-37AEBB9A063B}">
      <dgm:prSet custT="1"/>
      <dgm:spPr>
        <a:solidFill>
          <a:srgbClr val="1C2A58"/>
        </a:solidFill>
      </dgm:spPr>
      <dgm:t>
        <a:bodyPr/>
        <a:lstStyle/>
        <a:p>
          <a:pPr rtl="0"/>
          <a:r>
            <a:rPr kumimoji="1" lang="en-US" sz="1800" smtClean="0">
              <a:latin typeface="Avenir Book" charset="0"/>
              <a:ea typeface="Avenir Book" charset="0"/>
              <a:cs typeface="Avenir Book" charset="0"/>
            </a:rPr>
            <a:t>Typically performed at a current under 1A to check that the ground connection is continuous. </a:t>
          </a:r>
          <a:endParaRPr lang="en-US" sz="1800">
            <a:latin typeface="Avenir Book" charset="0"/>
            <a:ea typeface="Avenir Book" charset="0"/>
            <a:cs typeface="Avenir Book" charset="0"/>
          </a:endParaRPr>
        </a:p>
      </dgm:t>
    </dgm:pt>
    <dgm:pt modelId="{931FBF30-B24D-4CB5-B73D-70764C95C9CF}" type="parTrans" cxnId="{0BBA3166-BA8B-4768-BE2B-EF5462666AF5}">
      <dgm:prSet/>
      <dgm:spPr/>
      <dgm:t>
        <a:bodyPr/>
        <a:lstStyle/>
        <a:p>
          <a:endParaRPr lang="en-US" sz="1800"/>
        </a:p>
      </dgm:t>
    </dgm:pt>
    <dgm:pt modelId="{CAE4D099-59D7-4DD1-B537-DE77D739B837}" type="sibTrans" cxnId="{0BBA3166-BA8B-4768-BE2B-EF5462666AF5}">
      <dgm:prSet/>
      <dgm:spPr/>
      <dgm:t>
        <a:bodyPr/>
        <a:lstStyle/>
        <a:p>
          <a:endParaRPr lang="en-US" sz="1800"/>
        </a:p>
      </dgm:t>
    </dgm:pt>
    <dgm:pt modelId="{247260DB-57BB-44D1-BDDA-C22B32E8F46F}" type="pres">
      <dgm:prSet presAssocID="{BD27CD91-4048-4A35-8C62-15EEFAAB9587}" presName="linear" presStyleCnt="0">
        <dgm:presLayoutVars>
          <dgm:animLvl val="lvl"/>
          <dgm:resizeHandles val="exact"/>
        </dgm:presLayoutVars>
      </dgm:prSet>
      <dgm:spPr/>
      <dgm:t>
        <a:bodyPr/>
        <a:lstStyle/>
        <a:p>
          <a:endParaRPr lang="en-US"/>
        </a:p>
      </dgm:t>
    </dgm:pt>
    <dgm:pt modelId="{83594F6D-3009-427F-BBA7-CF4BB6A99FE1}" type="pres">
      <dgm:prSet presAssocID="{CAAB5820-EFA7-44D8-BC00-B137F35DDB9A}" presName="parentText" presStyleLbl="node1" presStyleIdx="0" presStyleCnt="3">
        <dgm:presLayoutVars>
          <dgm:chMax val="0"/>
          <dgm:bulletEnabled val="1"/>
        </dgm:presLayoutVars>
      </dgm:prSet>
      <dgm:spPr/>
      <dgm:t>
        <a:bodyPr/>
        <a:lstStyle/>
        <a:p>
          <a:endParaRPr lang="en-US"/>
        </a:p>
      </dgm:t>
    </dgm:pt>
    <dgm:pt modelId="{71CF56B8-CC12-4513-B196-7700E3B1D3B7}" type="pres">
      <dgm:prSet presAssocID="{6A02BDAD-7973-474D-A27F-0750EBEBE82D}" presName="spacer" presStyleCnt="0"/>
      <dgm:spPr/>
    </dgm:pt>
    <dgm:pt modelId="{C35BEBC0-D611-45C1-A617-13409F9E6E5B}" type="pres">
      <dgm:prSet presAssocID="{BC48B349-64F6-42F4-BA67-DCD27C9238BB}" presName="parentText" presStyleLbl="node1" presStyleIdx="1" presStyleCnt="3">
        <dgm:presLayoutVars>
          <dgm:chMax val="0"/>
          <dgm:bulletEnabled val="1"/>
        </dgm:presLayoutVars>
      </dgm:prSet>
      <dgm:spPr/>
      <dgm:t>
        <a:bodyPr/>
        <a:lstStyle/>
        <a:p>
          <a:endParaRPr lang="en-US"/>
        </a:p>
      </dgm:t>
    </dgm:pt>
    <dgm:pt modelId="{296B596A-89A2-4898-848B-1006BD082A3E}" type="pres">
      <dgm:prSet presAssocID="{3F376250-7BF1-4418-B58B-568D3511C8CD}" presName="spacer" presStyleCnt="0"/>
      <dgm:spPr/>
    </dgm:pt>
    <dgm:pt modelId="{BA050989-BF9E-4F7D-B76A-C2BF2F47E7BE}" type="pres">
      <dgm:prSet presAssocID="{6583CD42-44C9-473A-9E0F-37AEBB9A063B}" presName="parentText" presStyleLbl="node1" presStyleIdx="2" presStyleCnt="3">
        <dgm:presLayoutVars>
          <dgm:chMax val="0"/>
          <dgm:bulletEnabled val="1"/>
        </dgm:presLayoutVars>
      </dgm:prSet>
      <dgm:spPr/>
      <dgm:t>
        <a:bodyPr/>
        <a:lstStyle/>
        <a:p>
          <a:endParaRPr lang="en-US"/>
        </a:p>
      </dgm:t>
    </dgm:pt>
  </dgm:ptLst>
  <dgm:cxnLst>
    <dgm:cxn modelId="{0BBA3166-BA8B-4768-BE2B-EF5462666AF5}" srcId="{BD27CD91-4048-4A35-8C62-15EEFAAB9587}" destId="{6583CD42-44C9-473A-9E0F-37AEBB9A063B}" srcOrd="2" destOrd="0" parTransId="{931FBF30-B24D-4CB5-B73D-70764C95C9CF}" sibTransId="{CAE4D099-59D7-4DD1-B537-DE77D739B837}"/>
    <dgm:cxn modelId="{F57690B3-57F4-49A3-8F5E-865C5AA2EE14}" type="presOf" srcId="{6583CD42-44C9-473A-9E0F-37AEBB9A063B}" destId="{BA050989-BF9E-4F7D-B76A-C2BF2F47E7BE}" srcOrd="0" destOrd="0" presId="urn:microsoft.com/office/officeart/2005/8/layout/vList2"/>
    <dgm:cxn modelId="{C084602E-0519-4CEB-B738-0703755F0FA5}" srcId="{BD27CD91-4048-4A35-8C62-15EEFAAB9587}" destId="{CAAB5820-EFA7-44D8-BC00-B137F35DDB9A}" srcOrd="0" destOrd="0" parTransId="{3BD224C2-B0DE-4C3E-B6AD-D1A9EC3BAA2D}" sibTransId="{6A02BDAD-7973-474D-A27F-0750EBEBE82D}"/>
    <dgm:cxn modelId="{D0DD4958-A683-4B41-A662-F45E5F7BA39F}" srcId="{BD27CD91-4048-4A35-8C62-15EEFAAB9587}" destId="{BC48B349-64F6-42F4-BA67-DCD27C9238BB}" srcOrd="1" destOrd="0" parTransId="{FBED5AFA-21D0-4D56-8768-39C6EA1A4E79}" sibTransId="{3F376250-7BF1-4418-B58B-568D3511C8CD}"/>
    <dgm:cxn modelId="{96A632C0-5549-45F9-8070-319BA5D4CBB3}" type="presOf" srcId="{CAAB5820-EFA7-44D8-BC00-B137F35DDB9A}" destId="{83594F6D-3009-427F-BBA7-CF4BB6A99FE1}" srcOrd="0" destOrd="0" presId="urn:microsoft.com/office/officeart/2005/8/layout/vList2"/>
    <dgm:cxn modelId="{BF6FA155-CFF3-4721-B33B-F55653222913}" type="presOf" srcId="{BC48B349-64F6-42F4-BA67-DCD27C9238BB}" destId="{C35BEBC0-D611-45C1-A617-13409F9E6E5B}" srcOrd="0" destOrd="0" presId="urn:microsoft.com/office/officeart/2005/8/layout/vList2"/>
    <dgm:cxn modelId="{65D3B7E4-3983-46C0-BDA4-D961390F1721}" type="presOf" srcId="{BD27CD91-4048-4A35-8C62-15EEFAAB9587}" destId="{247260DB-57BB-44D1-BDDA-C22B32E8F46F}" srcOrd="0" destOrd="0" presId="urn:microsoft.com/office/officeart/2005/8/layout/vList2"/>
    <dgm:cxn modelId="{FA563E24-2FDE-48A5-B48E-269AF46A49E4}" type="presParOf" srcId="{247260DB-57BB-44D1-BDDA-C22B32E8F46F}" destId="{83594F6D-3009-427F-BBA7-CF4BB6A99FE1}" srcOrd="0" destOrd="0" presId="urn:microsoft.com/office/officeart/2005/8/layout/vList2"/>
    <dgm:cxn modelId="{9A12B9A9-53F9-475F-A743-07DD623643CD}" type="presParOf" srcId="{247260DB-57BB-44D1-BDDA-C22B32E8F46F}" destId="{71CF56B8-CC12-4513-B196-7700E3B1D3B7}" srcOrd="1" destOrd="0" presId="urn:microsoft.com/office/officeart/2005/8/layout/vList2"/>
    <dgm:cxn modelId="{338B87A6-E672-4182-962F-DF5A10B6012F}" type="presParOf" srcId="{247260DB-57BB-44D1-BDDA-C22B32E8F46F}" destId="{C35BEBC0-D611-45C1-A617-13409F9E6E5B}" srcOrd="2" destOrd="0" presId="urn:microsoft.com/office/officeart/2005/8/layout/vList2"/>
    <dgm:cxn modelId="{BA2926C3-0862-4E53-B270-75CE2D81899A}" type="presParOf" srcId="{247260DB-57BB-44D1-BDDA-C22B32E8F46F}" destId="{296B596A-89A2-4898-848B-1006BD082A3E}" srcOrd="3" destOrd="0" presId="urn:microsoft.com/office/officeart/2005/8/layout/vList2"/>
    <dgm:cxn modelId="{DC901DD3-5C20-4D19-90BB-16EEAA28BF87}" type="presParOf" srcId="{247260DB-57BB-44D1-BDDA-C22B32E8F46F}" destId="{BA050989-BF9E-4F7D-B76A-C2BF2F47E7B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27CD91-4048-4A35-8C62-15EEFAAB95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AB5820-EFA7-44D8-BC00-B137F35DDB9A}">
      <dgm:prSet custT="1"/>
      <dgm:spPr>
        <a:solidFill>
          <a:srgbClr val="1C2A58"/>
        </a:solidFill>
      </dgm:spPr>
      <dgm:t>
        <a:bodyPr/>
        <a:lstStyle/>
        <a:p>
          <a:pPr rtl="0"/>
          <a:r>
            <a:rPr lang="en-US" sz="2000" dirty="0" smtClean="0">
              <a:latin typeface="Avenir Book" charset="0"/>
              <a:ea typeface="Avenir Book" charset="0"/>
              <a:cs typeface="Avenir Book" charset="0"/>
            </a:rPr>
            <a:t>High current is injected into the ground pin of the product’s power cord which flows through the chassis.</a:t>
          </a:r>
          <a:endParaRPr lang="en-US" sz="2000" dirty="0">
            <a:latin typeface="Avenir Book" charset="0"/>
            <a:ea typeface="Avenir Book" charset="0"/>
            <a:cs typeface="Avenir Book" charset="0"/>
          </a:endParaRPr>
        </a:p>
      </dgm:t>
    </dgm:pt>
    <dgm:pt modelId="{3BD224C2-B0DE-4C3E-B6AD-D1A9EC3BAA2D}" type="parTrans" cxnId="{C084602E-0519-4CEB-B738-0703755F0FA5}">
      <dgm:prSet/>
      <dgm:spPr/>
      <dgm:t>
        <a:bodyPr/>
        <a:lstStyle/>
        <a:p>
          <a:endParaRPr lang="en-US"/>
        </a:p>
      </dgm:t>
    </dgm:pt>
    <dgm:pt modelId="{6A02BDAD-7973-474D-A27F-0750EBEBE82D}" type="sibTrans" cxnId="{C084602E-0519-4CEB-B738-0703755F0FA5}">
      <dgm:prSet/>
      <dgm:spPr/>
      <dgm:t>
        <a:bodyPr/>
        <a:lstStyle/>
        <a:p>
          <a:endParaRPr lang="en-US"/>
        </a:p>
      </dgm:t>
    </dgm:pt>
    <dgm:pt modelId="{BC48B349-64F6-42F4-BA67-DCD27C9238BB}">
      <dgm:prSet custT="1"/>
      <dgm:spPr>
        <a:solidFill>
          <a:srgbClr val="1C2A58"/>
        </a:solidFill>
      </dgm:spPr>
      <dgm:t>
        <a:bodyPr/>
        <a:lstStyle/>
        <a:p>
          <a:pPr rtl="0"/>
          <a:r>
            <a:rPr lang="en-US" sz="2000" dirty="0" smtClean="0">
              <a:latin typeface="Avenir Book" charset="0"/>
              <a:ea typeface="Avenir Book" charset="0"/>
              <a:cs typeface="Avenir Book" charset="0"/>
            </a:rPr>
            <a:t>Determines if the safety ground wire is capable of handling excessive current flow in case a fault occurs and the product’s insulation fails.</a:t>
          </a:r>
          <a:endParaRPr lang="en-US" sz="2000" dirty="0">
            <a:latin typeface="Avenir Book" charset="0"/>
            <a:ea typeface="Avenir Book" charset="0"/>
            <a:cs typeface="Avenir Book" charset="0"/>
          </a:endParaRPr>
        </a:p>
      </dgm:t>
    </dgm:pt>
    <dgm:pt modelId="{FBED5AFA-21D0-4D56-8768-39C6EA1A4E79}" type="parTrans" cxnId="{D0DD4958-A683-4B41-A662-F45E5F7BA39F}">
      <dgm:prSet/>
      <dgm:spPr/>
      <dgm:t>
        <a:bodyPr/>
        <a:lstStyle/>
        <a:p>
          <a:endParaRPr lang="en-US"/>
        </a:p>
      </dgm:t>
    </dgm:pt>
    <dgm:pt modelId="{3F376250-7BF1-4418-B58B-568D3511C8CD}" type="sibTrans" cxnId="{D0DD4958-A683-4B41-A662-F45E5F7BA39F}">
      <dgm:prSet/>
      <dgm:spPr/>
      <dgm:t>
        <a:bodyPr/>
        <a:lstStyle/>
        <a:p>
          <a:endParaRPr lang="en-US"/>
        </a:p>
      </dgm:t>
    </dgm:pt>
    <dgm:pt modelId="{247260DB-57BB-44D1-BDDA-C22B32E8F46F}" type="pres">
      <dgm:prSet presAssocID="{BD27CD91-4048-4A35-8C62-15EEFAAB9587}" presName="linear" presStyleCnt="0">
        <dgm:presLayoutVars>
          <dgm:animLvl val="lvl"/>
          <dgm:resizeHandles val="exact"/>
        </dgm:presLayoutVars>
      </dgm:prSet>
      <dgm:spPr/>
      <dgm:t>
        <a:bodyPr/>
        <a:lstStyle/>
        <a:p>
          <a:endParaRPr lang="en-US"/>
        </a:p>
      </dgm:t>
    </dgm:pt>
    <dgm:pt modelId="{83594F6D-3009-427F-BBA7-CF4BB6A99FE1}" type="pres">
      <dgm:prSet presAssocID="{CAAB5820-EFA7-44D8-BC00-B137F35DDB9A}" presName="parentText" presStyleLbl="node1" presStyleIdx="0" presStyleCnt="2">
        <dgm:presLayoutVars>
          <dgm:chMax val="0"/>
          <dgm:bulletEnabled val="1"/>
        </dgm:presLayoutVars>
      </dgm:prSet>
      <dgm:spPr/>
      <dgm:t>
        <a:bodyPr/>
        <a:lstStyle/>
        <a:p>
          <a:endParaRPr lang="en-US"/>
        </a:p>
      </dgm:t>
    </dgm:pt>
    <dgm:pt modelId="{71CF56B8-CC12-4513-B196-7700E3B1D3B7}" type="pres">
      <dgm:prSet presAssocID="{6A02BDAD-7973-474D-A27F-0750EBEBE82D}" presName="spacer" presStyleCnt="0"/>
      <dgm:spPr/>
    </dgm:pt>
    <dgm:pt modelId="{C35BEBC0-D611-45C1-A617-13409F9E6E5B}" type="pres">
      <dgm:prSet presAssocID="{BC48B349-64F6-42F4-BA67-DCD27C9238BB}" presName="parentText" presStyleLbl="node1" presStyleIdx="1" presStyleCnt="2">
        <dgm:presLayoutVars>
          <dgm:chMax val="0"/>
          <dgm:bulletEnabled val="1"/>
        </dgm:presLayoutVars>
      </dgm:prSet>
      <dgm:spPr/>
      <dgm:t>
        <a:bodyPr/>
        <a:lstStyle/>
        <a:p>
          <a:endParaRPr lang="en-US"/>
        </a:p>
      </dgm:t>
    </dgm:pt>
  </dgm:ptLst>
  <dgm:cxnLst>
    <dgm:cxn modelId="{2B7C6C3D-8532-6240-8AC2-DD7A5875CE60}" type="presOf" srcId="{BC48B349-64F6-42F4-BA67-DCD27C9238BB}" destId="{C35BEBC0-D611-45C1-A617-13409F9E6E5B}" srcOrd="0" destOrd="0" presId="urn:microsoft.com/office/officeart/2005/8/layout/vList2"/>
    <dgm:cxn modelId="{A9CE9D02-48E3-1149-9BE4-1620FC1845BB}" type="presOf" srcId="{CAAB5820-EFA7-44D8-BC00-B137F35DDB9A}" destId="{83594F6D-3009-427F-BBA7-CF4BB6A99FE1}" srcOrd="0" destOrd="0" presId="urn:microsoft.com/office/officeart/2005/8/layout/vList2"/>
    <dgm:cxn modelId="{D0DD4958-A683-4B41-A662-F45E5F7BA39F}" srcId="{BD27CD91-4048-4A35-8C62-15EEFAAB9587}" destId="{BC48B349-64F6-42F4-BA67-DCD27C9238BB}" srcOrd="1" destOrd="0" parTransId="{FBED5AFA-21D0-4D56-8768-39C6EA1A4E79}" sibTransId="{3F376250-7BF1-4418-B58B-568D3511C8CD}"/>
    <dgm:cxn modelId="{CABC5C26-1E54-8546-8F85-CB1BC8839E31}" type="presOf" srcId="{BD27CD91-4048-4A35-8C62-15EEFAAB9587}" destId="{247260DB-57BB-44D1-BDDA-C22B32E8F46F}" srcOrd="0" destOrd="0" presId="urn:microsoft.com/office/officeart/2005/8/layout/vList2"/>
    <dgm:cxn modelId="{C084602E-0519-4CEB-B738-0703755F0FA5}" srcId="{BD27CD91-4048-4A35-8C62-15EEFAAB9587}" destId="{CAAB5820-EFA7-44D8-BC00-B137F35DDB9A}" srcOrd="0" destOrd="0" parTransId="{3BD224C2-B0DE-4C3E-B6AD-D1A9EC3BAA2D}" sibTransId="{6A02BDAD-7973-474D-A27F-0750EBEBE82D}"/>
    <dgm:cxn modelId="{8C5416BD-A77E-A440-8A56-240CD3B5045E}" type="presParOf" srcId="{247260DB-57BB-44D1-BDDA-C22B32E8F46F}" destId="{83594F6D-3009-427F-BBA7-CF4BB6A99FE1}" srcOrd="0" destOrd="0" presId="urn:microsoft.com/office/officeart/2005/8/layout/vList2"/>
    <dgm:cxn modelId="{8577B730-3F5C-7348-BEC8-92AB758BDC54}" type="presParOf" srcId="{247260DB-57BB-44D1-BDDA-C22B32E8F46F}" destId="{71CF56B8-CC12-4513-B196-7700E3B1D3B7}" srcOrd="1" destOrd="0" presId="urn:microsoft.com/office/officeart/2005/8/layout/vList2"/>
    <dgm:cxn modelId="{B14F391B-5C65-D74F-BBAD-E12431A32F13}" type="presParOf" srcId="{247260DB-57BB-44D1-BDDA-C22B32E8F46F}" destId="{C35BEBC0-D611-45C1-A617-13409F9E6E5B}"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27CD91-4048-4A35-8C62-15EEFAAB95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AB5820-EFA7-44D8-BC00-B137F35DDB9A}">
      <dgm:prSet custT="1"/>
      <dgm:spPr>
        <a:solidFill>
          <a:srgbClr val="1C2A58"/>
        </a:solidFill>
      </dgm:spPr>
      <dgm:t>
        <a:bodyPr/>
        <a:lstStyle/>
        <a:p>
          <a:pPr rtl="0"/>
          <a:r>
            <a:rPr kumimoji="1" lang="en-US" sz="2000" dirty="0" smtClean="0">
              <a:latin typeface="Avenir Book" charset="0"/>
              <a:ea typeface="Avenir Book" charset="0"/>
              <a:cs typeface="Avenir Book" charset="0"/>
            </a:rPr>
            <a:t>The Ground Bond test is commonly considered a Type test</a:t>
          </a:r>
          <a:endParaRPr lang="en-US" sz="2000" dirty="0">
            <a:latin typeface="Avenir Book" charset="0"/>
            <a:ea typeface="Avenir Book" charset="0"/>
            <a:cs typeface="Avenir Book" charset="0"/>
          </a:endParaRPr>
        </a:p>
      </dgm:t>
    </dgm:pt>
    <dgm:pt modelId="{3BD224C2-B0DE-4C3E-B6AD-D1A9EC3BAA2D}" type="parTrans" cxnId="{C084602E-0519-4CEB-B738-0703755F0FA5}">
      <dgm:prSet/>
      <dgm:spPr/>
      <dgm:t>
        <a:bodyPr/>
        <a:lstStyle/>
        <a:p>
          <a:endParaRPr lang="en-US"/>
        </a:p>
      </dgm:t>
    </dgm:pt>
    <dgm:pt modelId="{6A02BDAD-7973-474D-A27F-0750EBEBE82D}" type="sibTrans" cxnId="{C084602E-0519-4CEB-B738-0703755F0FA5}">
      <dgm:prSet/>
      <dgm:spPr/>
      <dgm:t>
        <a:bodyPr/>
        <a:lstStyle/>
        <a:p>
          <a:endParaRPr lang="en-US"/>
        </a:p>
      </dgm:t>
    </dgm:pt>
    <dgm:pt modelId="{BC48B349-64F6-42F4-BA67-DCD27C9238BB}">
      <dgm:prSet custT="1"/>
      <dgm:spPr>
        <a:solidFill>
          <a:srgbClr val="1C2A58"/>
        </a:solidFill>
      </dgm:spPr>
      <dgm:t>
        <a:bodyPr/>
        <a:lstStyle/>
        <a:p>
          <a:pPr rtl="0"/>
          <a:r>
            <a:rPr kumimoji="1" lang="en-US" sz="2000" dirty="0" smtClean="0">
              <a:latin typeface="Avenir Book" charset="0"/>
              <a:ea typeface="Avenir Book" charset="0"/>
              <a:cs typeface="Avenir Book" charset="0"/>
            </a:rPr>
            <a:t>The results of this test are displayed in Ohms (</a:t>
          </a:r>
          <a:r>
            <a:rPr lang="el-GR" sz="2000" dirty="0" smtClean="0">
              <a:latin typeface="Avenir Book" charset="0"/>
              <a:ea typeface="Avenir Book" charset="0"/>
              <a:cs typeface="Avenir Book" charset="0"/>
            </a:rPr>
            <a:t>Ω</a:t>
          </a:r>
          <a:r>
            <a:rPr lang="en-US" sz="2000" dirty="0" smtClean="0">
              <a:latin typeface="Avenir Book" charset="0"/>
              <a:ea typeface="Avenir Book" charset="0"/>
              <a:cs typeface="Avenir Book" charset="0"/>
            </a:rPr>
            <a:t>)</a:t>
          </a:r>
          <a:endParaRPr lang="en-US" sz="2000" dirty="0">
            <a:latin typeface="Avenir Book" charset="0"/>
            <a:ea typeface="Avenir Book" charset="0"/>
            <a:cs typeface="Avenir Book" charset="0"/>
          </a:endParaRPr>
        </a:p>
      </dgm:t>
    </dgm:pt>
    <dgm:pt modelId="{FBED5AFA-21D0-4D56-8768-39C6EA1A4E79}" type="parTrans" cxnId="{D0DD4958-A683-4B41-A662-F45E5F7BA39F}">
      <dgm:prSet/>
      <dgm:spPr/>
      <dgm:t>
        <a:bodyPr/>
        <a:lstStyle/>
        <a:p>
          <a:endParaRPr lang="en-US"/>
        </a:p>
      </dgm:t>
    </dgm:pt>
    <dgm:pt modelId="{3F376250-7BF1-4418-B58B-568D3511C8CD}" type="sibTrans" cxnId="{D0DD4958-A683-4B41-A662-F45E5F7BA39F}">
      <dgm:prSet/>
      <dgm:spPr/>
      <dgm:t>
        <a:bodyPr/>
        <a:lstStyle/>
        <a:p>
          <a:endParaRPr lang="en-US"/>
        </a:p>
      </dgm:t>
    </dgm:pt>
    <dgm:pt modelId="{6583CD42-44C9-473A-9E0F-37AEBB9A063B}">
      <dgm:prSet custT="1"/>
      <dgm:spPr>
        <a:solidFill>
          <a:srgbClr val="1C2A58"/>
        </a:solidFill>
      </dgm:spPr>
      <dgm:t>
        <a:bodyPr/>
        <a:lstStyle/>
        <a:p>
          <a:pPr rtl="0"/>
          <a:r>
            <a:rPr kumimoji="1" lang="en-US" sz="2000" dirty="0" smtClean="0">
              <a:latin typeface="Avenir Book" charset="0"/>
              <a:ea typeface="Avenir Book" charset="0"/>
              <a:cs typeface="Avenir Book" charset="0"/>
            </a:rPr>
            <a:t>The ground conductor of a product must have a low enough impedance</a:t>
          </a:r>
          <a:r>
            <a:rPr kumimoji="1" lang="en-US" sz="2000" baseline="0" dirty="0" smtClean="0">
              <a:latin typeface="Avenir Book" charset="0"/>
              <a:ea typeface="Avenir Book" charset="0"/>
              <a:cs typeface="Avenir Book" charset="0"/>
            </a:rPr>
            <a:t> to handle any fault current</a:t>
          </a:r>
          <a:endParaRPr lang="en-US" sz="2000" dirty="0">
            <a:latin typeface="Avenir Book" charset="0"/>
            <a:ea typeface="Avenir Book" charset="0"/>
            <a:cs typeface="Avenir Book" charset="0"/>
          </a:endParaRPr>
        </a:p>
      </dgm:t>
    </dgm:pt>
    <dgm:pt modelId="{931FBF30-B24D-4CB5-B73D-70764C95C9CF}" type="parTrans" cxnId="{0BBA3166-BA8B-4768-BE2B-EF5462666AF5}">
      <dgm:prSet/>
      <dgm:spPr/>
      <dgm:t>
        <a:bodyPr/>
        <a:lstStyle/>
        <a:p>
          <a:endParaRPr lang="en-US"/>
        </a:p>
      </dgm:t>
    </dgm:pt>
    <dgm:pt modelId="{CAE4D099-59D7-4DD1-B537-DE77D739B837}" type="sibTrans" cxnId="{0BBA3166-BA8B-4768-BE2B-EF5462666AF5}">
      <dgm:prSet/>
      <dgm:spPr/>
      <dgm:t>
        <a:bodyPr/>
        <a:lstStyle/>
        <a:p>
          <a:endParaRPr lang="en-US"/>
        </a:p>
      </dgm:t>
    </dgm:pt>
    <dgm:pt modelId="{247260DB-57BB-44D1-BDDA-C22B32E8F46F}" type="pres">
      <dgm:prSet presAssocID="{BD27CD91-4048-4A35-8C62-15EEFAAB9587}" presName="linear" presStyleCnt="0">
        <dgm:presLayoutVars>
          <dgm:animLvl val="lvl"/>
          <dgm:resizeHandles val="exact"/>
        </dgm:presLayoutVars>
      </dgm:prSet>
      <dgm:spPr/>
      <dgm:t>
        <a:bodyPr/>
        <a:lstStyle/>
        <a:p>
          <a:endParaRPr lang="en-US"/>
        </a:p>
      </dgm:t>
    </dgm:pt>
    <dgm:pt modelId="{83594F6D-3009-427F-BBA7-CF4BB6A99FE1}" type="pres">
      <dgm:prSet presAssocID="{CAAB5820-EFA7-44D8-BC00-B137F35DDB9A}" presName="parentText" presStyleLbl="node1" presStyleIdx="0" presStyleCnt="3" custScaleY="83945">
        <dgm:presLayoutVars>
          <dgm:chMax val="0"/>
          <dgm:bulletEnabled val="1"/>
        </dgm:presLayoutVars>
      </dgm:prSet>
      <dgm:spPr/>
      <dgm:t>
        <a:bodyPr/>
        <a:lstStyle/>
        <a:p>
          <a:endParaRPr lang="en-US"/>
        </a:p>
      </dgm:t>
    </dgm:pt>
    <dgm:pt modelId="{71CF56B8-CC12-4513-B196-7700E3B1D3B7}" type="pres">
      <dgm:prSet presAssocID="{6A02BDAD-7973-474D-A27F-0750EBEBE82D}" presName="spacer" presStyleCnt="0"/>
      <dgm:spPr/>
    </dgm:pt>
    <dgm:pt modelId="{C35BEBC0-D611-45C1-A617-13409F9E6E5B}" type="pres">
      <dgm:prSet presAssocID="{BC48B349-64F6-42F4-BA67-DCD27C9238BB}" presName="parentText" presStyleLbl="node1" presStyleIdx="1" presStyleCnt="3" custScaleY="88451">
        <dgm:presLayoutVars>
          <dgm:chMax val="0"/>
          <dgm:bulletEnabled val="1"/>
        </dgm:presLayoutVars>
      </dgm:prSet>
      <dgm:spPr/>
      <dgm:t>
        <a:bodyPr/>
        <a:lstStyle/>
        <a:p>
          <a:endParaRPr lang="en-US"/>
        </a:p>
      </dgm:t>
    </dgm:pt>
    <dgm:pt modelId="{296B596A-89A2-4898-848B-1006BD082A3E}" type="pres">
      <dgm:prSet presAssocID="{3F376250-7BF1-4418-B58B-568D3511C8CD}" presName="spacer" presStyleCnt="0"/>
      <dgm:spPr/>
    </dgm:pt>
    <dgm:pt modelId="{BA050989-BF9E-4F7D-B76A-C2BF2F47E7BE}" type="pres">
      <dgm:prSet presAssocID="{6583CD42-44C9-473A-9E0F-37AEBB9A063B}" presName="parentText" presStyleLbl="node1" presStyleIdx="2" presStyleCnt="3">
        <dgm:presLayoutVars>
          <dgm:chMax val="0"/>
          <dgm:bulletEnabled val="1"/>
        </dgm:presLayoutVars>
      </dgm:prSet>
      <dgm:spPr/>
      <dgm:t>
        <a:bodyPr/>
        <a:lstStyle/>
        <a:p>
          <a:endParaRPr lang="en-US"/>
        </a:p>
      </dgm:t>
    </dgm:pt>
  </dgm:ptLst>
  <dgm:cxnLst>
    <dgm:cxn modelId="{0BBA3166-BA8B-4768-BE2B-EF5462666AF5}" srcId="{BD27CD91-4048-4A35-8C62-15EEFAAB9587}" destId="{6583CD42-44C9-473A-9E0F-37AEBB9A063B}" srcOrd="2" destOrd="0" parTransId="{931FBF30-B24D-4CB5-B73D-70764C95C9CF}" sibTransId="{CAE4D099-59D7-4DD1-B537-DE77D739B837}"/>
    <dgm:cxn modelId="{C084602E-0519-4CEB-B738-0703755F0FA5}" srcId="{BD27CD91-4048-4A35-8C62-15EEFAAB9587}" destId="{CAAB5820-EFA7-44D8-BC00-B137F35DDB9A}" srcOrd="0" destOrd="0" parTransId="{3BD224C2-B0DE-4C3E-B6AD-D1A9EC3BAA2D}" sibTransId="{6A02BDAD-7973-474D-A27F-0750EBEBE82D}"/>
    <dgm:cxn modelId="{D0DD4958-A683-4B41-A662-F45E5F7BA39F}" srcId="{BD27CD91-4048-4A35-8C62-15EEFAAB9587}" destId="{BC48B349-64F6-42F4-BA67-DCD27C9238BB}" srcOrd="1" destOrd="0" parTransId="{FBED5AFA-21D0-4D56-8768-39C6EA1A4E79}" sibTransId="{3F376250-7BF1-4418-B58B-568D3511C8CD}"/>
    <dgm:cxn modelId="{51B0A64A-982C-B947-A279-352EE8912853}" type="presOf" srcId="{6583CD42-44C9-473A-9E0F-37AEBB9A063B}" destId="{BA050989-BF9E-4F7D-B76A-C2BF2F47E7BE}" srcOrd="0" destOrd="0" presId="urn:microsoft.com/office/officeart/2005/8/layout/vList2"/>
    <dgm:cxn modelId="{0F8A6E0E-222B-9749-8065-CCD48F405A5C}" type="presOf" srcId="{BD27CD91-4048-4A35-8C62-15EEFAAB9587}" destId="{247260DB-57BB-44D1-BDDA-C22B32E8F46F}" srcOrd="0" destOrd="0" presId="urn:microsoft.com/office/officeart/2005/8/layout/vList2"/>
    <dgm:cxn modelId="{53149DBB-E4E3-3145-8034-3EB1E2F18D65}" type="presOf" srcId="{CAAB5820-EFA7-44D8-BC00-B137F35DDB9A}" destId="{83594F6D-3009-427F-BBA7-CF4BB6A99FE1}" srcOrd="0" destOrd="0" presId="urn:microsoft.com/office/officeart/2005/8/layout/vList2"/>
    <dgm:cxn modelId="{B3DB4E77-8F0D-454B-90E6-0B908E0EEFF2}" type="presOf" srcId="{BC48B349-64F6-42F4-BA67-DCD27C9238BB}" destId="{C35BEBC0-D611-45C1-A617-13409F9E6E5B}" srcOrd="0" destOrd="0" presId="urn:microsoft.com/office/officeart/2005/8/layout/vList2"/>
    <dgm:cxn modelId="{FE3E7658-7BE8-BB4B-833C-A228E9352C72}" type="presParOf" srcId="{247260DB-57BB-44D1-BDDA-C22B32E8F46F}" destId="{83594F6D-3009-427F-BBA7-CF4BB6A99FE1}" srcOrd="0" destOrd="0" presId="urn:microsoft.com/office/officeart/2005/8/layout/vList2"/>
    <dgm:cxn modelId="{5F8DF6B4-7605-C44D-9096-414309F2E762}" type="presParOf" srcId="{247260DB-57BB-44D1-BDDA-C22B32E8F46F}" destId="{71CF56B8-CC12-4513-B196-7700E3B1D3B7}" srcOrd="1" destOrd="0" presId="urn:microsoft.com/office/officeart/2005/8/layout/vList2"/>
    <dgm:cxn modelId="{3C749697-C145-7A49-8419-BA20C1842118}" type="presParOf" srcId="{247260DB-57BB-44D1-BDDA-C22B32E8F46F}" destId="{C35BEBC0-D611-45C1-A617-13409F9E6E5B}" srcOrd="2" destOrd="0" presId="urn:microsoft.com/office/officeart/2005/8/layout/vList2"/>
    <dgm:cxn modelId="{91DCFD03-7C05-2046-A304-EB276700E10D}" type="presParOf" srcId="{247260DB-57BB-44D1-BDDA-C22B32E8F46F}" destId="{296B596A-89A2-4898-848B-1006BD082A3E}" srcOrd="3" destOrd="0" presId="urn:microsoft.com/office/officeart/2005/8/layout/vList2"/>
    <dgm:cxn modelId="{FBA7D46B-72E2-5842-A492-F22209522171}" type="presParOf" srcId="{247260DB-57BB-44D1-BDDA-C22B32E8F46F}" destId="{BA050989-BF9E-4F7D-B76A-C2BF2F47E7B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8D2406F-DD25-48BF-ADAC-35AC4AEBD1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0A6A47F-9D24-46E5-BBA2-ADC06301D9B1}">
      <dgm:prSet/>
      <dgm:spPr>
        <a:solidFill>
          <a:srgbClr val="1C2A58"/>
        </a:solidFill>
      </dgm:spPr>
      <dgm:t>
        <a:bodyPr/>
        <a:lstStyle/>
        <a:p>
          <a:pPr rtl="0"/>
          <a:r>
            <a:rPr lang="en-US" dirty="0" smtClean="0">
              <a:latin typeface="Avenir Book" charset="0"/>
              <a:ea typeface="Avenir Book" charset="0"/>
              <a:cs typeface="Avenir Book" charset="0"/>
            </a:rPr>
            <a:t>Test parameters for Ground Bond test vary from standard to standard.</a:t>
          </a:r>
          <a:endParaRPr lang="en-US" dirty="0">
            <a:latin typeface="Avenir Book" charset="0"/>
            <a:ea typeface="Avenir Book" charset="0"/>
            <a:cs typeface="Avenir Book" charset="0"/>
          </a:endParaRPr>
        </a:p>
      </dgm:t>
    </dgm:pt>
    <dgm:pt modelId="{0F06FB13-1597-403B-992D-70030F7FDF35}" type="parTrans" cxnId="{2D13DCBB-999C-4214-8AB3-7ACA1C5DDD34}">
      <dgm:prSet/>
      <dgm:spPr/>
      <dgm:t>
        <a:bodyPr/>
        <a:lstStyle/>
        <a:p>
          <a:endParaRPr lang="en-US"/>
        </a:p>
      </dgm:t>
    </dgm:pt>
    <dgm:pt modelId="{AAB982EB-E540-48BC-8FD8-6C2FAF779212}" type="sibTrans" cxnId="{2D13DCBB-999C-4214-8AB3-7ACA1C5DDD34}">
      <dgm:prSet/>
      <dgm:spPr/>
      <dgm:t>
        <a:bodyPr/>
        <a:lstStyle/>
        <a:p>
          <a:endParaRPr lang="en-US"/>
        </a:p>
      </dgm:t>
    </dgm:pt>
    <dgm:pt modelId="{10440AB0-7953-4CBE-9888-3F64A9254F2A}">
      <dgm:prSet/>
      <dgm:spPr>
        <a:solidFill>
          <a:srgbClr val="1C2A58"/>
        </a:solidFill>
      </dgm:spPr>
      <dgm:t>
        <a:bodyPr/>
        <a:lstStyle/>
        <a:p>
          <a:pPr rtl="0"/>
          <a:r>
            <a:rPr lang="en-US" smtClean="0">
              <a:latin typeface="Avenir Book" charset="0"/>
              <a:ea typeface="Avenir Book" charset="0"/>
              <a:cs typeface="Avenir Book" charset="0"/>
            </a:rPr>
            <a:t>Manufacturers must consult the safety standard which they are trying to comply with before setting test parameters.</a:t>
          </a:r>
          <a:endParaRPr lang="en-US">
            <a:latin typeface="Avenir Book" charset="0"/>
            <a:ea typeface="Avenir Book" charset="0"/>
            <a:cs typeface="Avenir Book" charset="0"/>
          </a:endParaRPr>
        </a:p>
      </dgm:t>
    </dgm:pt>
    <dgm:pt modelId="{FCEB7A50-9650-49C1-86F8-7B956A47E8EB}" type="parTrans" cxnId="{F8196E78-A157-4369-B7DC-0AE5B10C7724}">
      <dgm:prSet/>
      <dgm:spPr/>
      <dgm:t>
        <a:bodyPr/>
        <a:lstStyle/>
        <a:p>
          <a:endParaRPr lang="en-US"/>
        </a:p>
      </dgm:t>
    </dgm:pt>
    <dgm:pt modelId="{83A64388-8AA4-4C37-9F85-17C9E036EDAB}" type="sibTrans" cxnId="{F8196E78-A157-4369-B7DC-0AE5B10C7724}">
      <dgm:prSet/>
      <dgm:spPr/>
      <dgm:t>
        <a:bodyPr/>
        <a:lstStyle/>
        <a:p>
          <a:endParaRPr lang="en-US"/>
        </a:p>
      </dgm:t>
    </dgm:pt>
    <dgm:pt modelId="{7D0FB9F6-0102-4789-AB8F-32CD581E22F6}">
      <dgm:prSet/>
      <dgm:spPr>
        <a:solidFill>
          <a:srgbClr val="1C2A58"/>
        </a:solidFill>
      </dgm:spPr>
      <dgm:t>
        <a:bodyPr/>
        <a:lstStyle/>
        <a:p>
          <a:pPr rtl="0"/>
          <a:r>
            <a:rPr lang="en-US" smtClean="0">
              <a:latin typeface="Avenir Book" charset="0"/>
              <a:ea typeface="Avenir Book" charset="0"/>
              <a:cs typeface="Avenir Book" charset="0"/>
            </a:rPr>
            <a:t>For example, UL 60950 IT Equipment (Type Test) calls out for the test current to be twice the fuse rating of the product or twice the current rating of the circuit under test.</a:t>
          </a:r>
          <a:endParaRPr lang="en-US">
            <a:latin typeface="Avenir Book" charset="0"/>
            <a:ea typeface="Avenir Book" charset="0"/>
            <a:cs typeface="Avenir Book" charset="0"/>
          </a:endParaRPr>
        </a:p>
      </dgm:t>
    </dgm:pt>
    <dgm:pt modelId="{8970E890-6C1B-423E-ABEA-4386FF5158DC}" type="parTrans" cxnId="{443F54D2-11E4-4420-A485-14A3BF69A26E}">
      <dgm:prSet/>
      <dgm:spPr/>
      <dgm:t>
        <a:bodyPr/>
        <a:lstStyle/>
        <a:p>
          <a:endParaRPr lang="en-US"/>
        </a:p>
      </dgm:t>
    </dgm:pt>
    <dgm:pt modelId="{BACF7414-F706-44B1-8C4F-65E3BF79CBED}" type="sibTrans" cxnId="{443F54D2-11E4-4420-A485-14A3BF69A26E}">
      <dgm:prSet/>
      <dgm:spPr/>
      <dgm:t>
        <a:bodyPr/>
        <a:lstStyle/>
        <a:p>
          <a:endParaRPr lang="en-US"/>
        </a:p>
      </dgm:t>
    </dgm:pt>
    <dgm:pt modelId="{94486B6F-A7BF-4334-B5FC-0A88FD500EDD}">
      <dgm:prSet/>
      <dgm:spPr>
        <a:solidFill>
          <a:srgbClr val="1C2A58"/>
        </a:solidFill>
      </dgm:spPr>
      <dgm:t>
        <a:bodyPr/>
        <a:lstStyle/>
        <a:p>
          <a:pPr rtl="0"/>
          <a:r>
            <a:rPr lang="en-US" smtClean="0">
              <a:latin typeface="Avenir Book" charset="0"/>
              <a:ea typeface="Avenir Book" charset="0"/>
              <a:cs typeface="Avenir Book" charset="0"/>
            </a:rPr>
            <a:t>Test voltage is not to exceed 12V and the duration of the test to be 120 seconds.</a:t>
          </a:r>
          <a:endParaRPr lang="en-US">
            <a:latin typeface="Avenir Book" charset="0"/>
            <a:ea typeface="Avenir Book" charset="0"/>
            <a:cs typeface="Avenir Book" charset="0"/>
          </a:endParaRPr>
        </a:p>
      </dgm:t>
    </dgm:pt>
    <dgm:pt modelId="{D8B3CBAD-0F0B-460D-800C-F85A94E1ADA8}" type="parTrans" cxnId="{D17CEAD6-4586-4325-AC5C-241A6DEAEA9A}">
      <dgm:prSet/>
      <dgm:spPr/>
      <dgm:t>
        <a:bodyPr/>
        <a:lstStyle/>
        <a:p>
          <a:endParaRPr lang="en-US"/>
        </a:p>
      </dgm:t>
    </dgm:pt>
    <dgm:pt modelId="{29ED066E-1FE4-4C9B-B2D0-8D1996C55C9C}" type="sibTrans" cxnId="{D17CEAD6-4586-4325-AC5C-241A6DEAEA9A}">
      <dgm:prSet/>
      <dgm:spPr/>
      <dgm:t>
        <a:bodyPr/>
        <a:lstStyle/>
        <a:p>
          <a:endParaRPr lang="en-US"/>
        </a:p>
      </dgm:t>
    </dgm:pt>
    <dgm:pt modelId="{CF523490-FCB9-4141-9592-A930E2ECEA04}">
      <dgm:prSet/>
      <dgm:spPr>
        <a:solidFill>
          <a:srgbClr val="1C2A58"/>
        </a:solidFill>
      </dgm:spPr>
      <dgm:t>
        <a:bodyPr/>
        <a:lstStyle/>
        <a:p>
          <a:pPr rtl="0"/>
          <a:r>
            <a:rPr lang="en-US" dirty="0" smtClean="0">
              <a:latin typeface="Avenir Book" charset="0"/>
              <a:ea typeface="Avenir Book" charset="0"/>
              <a:cs typeface="Avenir Book" charset="0"/>
            </a:rPr>
            <a:t>Test current could be AC or DC based on the product and the safety standard.</a:t>
          </a:r>
          <a:endParaRPr lang="en-US" dirty="0">
            <a:latin typeface="Avenir Book" charset="0"/>
            <a:ea typeface="Avenir Book" charset="0"/>
            <a:cs typeface="Avenir Book" charset="0"/>
          </a:endParaRPr>
        </a:p>
      </dgm:t>
    </dgm:pt>
    <dgm:pt modelId="{4A4D8DD6-A4AD-4D3E-8E6F-7BDD4B34C96A}" type="parTrans" cxnId="{CAC51706-16A4-4A02-9794-30CEB23B676E}">
      <dgm:prSet/>
      <dgm:spPr/>
      <dgm:t>
        <a:bodyPr/>
        <a:lstStyle/>
        <a:p>
          <a:endParaRPr lang="en-US"/>
        </a:p>
      </dgm:t>
    </dgm:pt>
    <dgm:pt modelId="{DFA04CEF-41EE-459A-8541-ABDA240405CB}" type="sibTrans" cxnId="{CAC51706-16A4-4A02-9794-30CEB23B676E}">
      <dgm:prSet/>
      <dgm:spPr/>
      <dgm:t>
        <a:bodyPr/>
        <a:lstStyle/>
        <a:p>
          <a:endParaRPr lang="en-US"/>
        </a:p>
      </dgm:t>
    </dgm:pt>
    <dgm:pt modelId="{749509CA-3423-469C-9B52-F804453DAF00}" type="pres">
      <dgm:prSet presAssocID="{98D2406F-DD25-48BF-ADAC-35AC4AEBD15B}" presName="linear" presStyleCnt="0">
        <dgm:presLayoutVars>
          <dgm:animLvl val="lvl"/>
          <dgm:resizeHandles val="exact"/>
        </dgm:presLayoutVars>
      </dgm:prSet>
      <dgm:spPr/>
      <dgm:t>
        <a:bodyPr/>
        <a:lstStyle/>
        <a:p>
          <a:endParaRPr lang="en-US"/>
        </a:p>
      </dgm:t>
    </dgm:pt>
    <dgm:pt modelId="{8F906BD7-B7B0-480D-A80F-A5ED1FEB7257}" type="pres">
      <dgm:prSet presAssocID="{40A6A47F-9D24-46E5-BBA2-ADC06301D9B1}" presName="parentText" presStyleLbl="node1" presStyleIdx="0" presStyleCnt="5">
        <dgm:presLayoutVars>
          <dgm:chMax val="0"/>
          <dgm:bulletEnabled val="1"/>
        </dgm:presLayoutVars>
      </dgm:prSet>
      <dgm:spPr/>
      <dgm:t>
        <a:bodyPr/>
        <a:lstStyle/>
        <a:p>
          <a:endParaRPr lang="en-US"/>
        </a:p>
      </dgm:t>
    </dgm:pt>
    <dgm:pt modelId="{7FCD674F-2E6C-4A32-B845-CF3201D17D21}" type="pres">
      <dgm:prSet presAssocID="{AAB982EB-E540-48BC-8FD8-6C2FAF779212}" presName="spacer" presStyleCnt="0"/>
      <dgm:spPr/>
    </dgm:pt>
    <dgm:pt modelId="{FDE93568-D40E-4AC9-B81B-8C2FB1BE6EAD}" type="pres">
      <dgm:prSet presAssocID="{10440AB0-7953-4CBE-9888-3F64A9254F2A}" presName="parentText" presStyleLbl="node1" presStyleIdx="1" presStyleCnt="5">
        <dgm:presLayoutVars>
          <dgm:chMax val="0"/>
          <dgm:bulletEnabled val="1"/>
        </dgm:presLayoutVars>
      </dgm:prSet>
      <dgm:spPr/>
      <dgm:t>
        <a:bodyPr/>
        <a:lstStyle/>
        <a:p>
          <a:endParaRPr lang="en-US"/>
        </a:p>
      </dgm:t>
    </dgm:pt>
    <dgm:pt modelId="{8235DB0A-68C5-43C6-BD4A-9157BB4BACB3}" type="pres">
      <dgm:prSet presAssocID="{83A64388-8AA4-4C37-9F85-17C9E036EDAB}" presName="spacer" presStyleCnt="0"/>
      <dgm:spPr/>
    </dgm:pt>
    <dgm:pt modelId="{7A611E7D-5669-4139-BE19-9E212DAC0F8C}" type="pres">
      <dgm:prSet presAssocID="{7D0FB9F6-0102-4789-AB8F-32CD581E22F6}" presName="parentText" presStyleLbl="node1" presStyleIdx="2" presStyleCnt="5">
        <dgm:presLayoutVars>
          <dgm:chMax val="0"/>
          <dgm:bulletEnabled val="1"/>
        </dgm:presLayoutVars>
      </dgm:prSet>
      <dgm:spPr/>
      <dgm:t>
        <a:bodyPr/>
        <a:lstStyle/>
        <a:p>
          <a:endParaRPr lang="en-US"/>
        </a:p>
      </dgm:t>
    </dgm:pt>
    <dgm:pt modelId="{62796F8C-C7F4-41A4-9FCA-CD195DA9183A}" type="pres">
      <dgm:prSet presAssocID="{BACF7414-F706-44B1-8C4F-65E3BF79CBED}" presName="spacer" presStyleCnt="0"/>
      <dgm:spPr/>
    </dgm:pt>
    <dgm:pt modelId="{83C723F9-1103-4C66-858B-B79B611CD013}" type="pres">
      <dgm:prSet presAssocID="{94486B6F-A7BF-4334-B5FC-0A88FD500EDD}" presName="parentText" presStyleLbl="node1" presStyleIdx="3" presStyleCnt="5">
        <dgm:presLayoutVars>
          <dgm:chMax val="0"/>
          <dgm:bulletEnabled val="1"/>
        </dgm:presLayoutVars>
      </dgm:prSet>
      <dgm:spPr/>
      <dgm:t>
        <a:bodyPr/>
        <a:lstStyle/>
        <a:p>
          <a:endParaRPr lang="en-US"/>
        </a:p>
      </dgm:t>
    </dgm:pt>
    <dgm:pt modelId="{106E4146-0CCB-4E76-8E83-D594165C794F}" type="pres">
      <dgm:prSet presAssocID="{29ED066E-1FE4-4C9B-B2D0-8D1996C55C9C}" presName="spacer" presStyleCnt="0"/>
      <dgm:spPr/>
    </dgm:pt>
    <dgm:pt modelId="{78F73781-F5F7-4750-BE25-E89E153320BA}" type="pres">
      <dgm:prSet presAssocID="{CF523490-FCB9-4141-9592-A930E2ECEA04}" presName="parentText" presStyleLbl="node1" presStyleIdx="4" presStyleCnt="5">
        <dgm:presLayoutVars>
          <dgm:chMax val="0"/>
          <dgm:bulletEnabled val="1"/>
        </dgm:presLayoutVars>
      </dgm:prSet>
      <dgm:spPr/>
      <dgm:t>
        <a:bodyPr/>
        <a:lstStyle/>
        <a:p>
          <a:endParaRPr lang="en-US"/>
        </a:p>
      </dgm:t>
    </dgm:pt>
  </dgm:ptLst>
  <dgm:cxnLst>
    <dgm:cxn modelId="{2DCBDABF-7B13-47FA-A8A0-9ED275BCDDE4}" type="presOf" srcId="{10440AB0-7953-4CBE-9888-3F64A9254F2A}" destId="{FDE93568-D40E-4AC9-B81B-8C2FB1BE6EAD}" srcOrd="0" destOrd="0" presId="urn:microsoft.com/office/officeart/2005/8/layout/vList2"/>
    <dgm:cxn modelId="{D17CEAD6-4586-4325-AC5C-241A6DEAEA9A}" srcId="{98D2406F-DD25-48BF-ADAC-35AC4AEBD15B}" destId="{94486B6F-A7BF-4334-B5FC-0A88FD500EDD}" srcOrd="3" destOrd="0" parTransId="{D8B3CBAD-0F0B-460D-800C-F85A94E1ADA8}" sibTransId="{29ED066E-1FE4-4C9B-B2D0-8D1996C55C9C}"/>
    <dgm:cxn modelId="{5C044268-0B44-4C0B-A104-3F37E2463309}" type="presOf" srcId="{40A6A47F-9D24-46E5-BBA2-ADC06301D9B1}" destId="{8F906BD7-B7B0-480D-A80F-A5ED1FEB7257}" srcOrd="0" destOrd="0" presId="urn:microsoft.com/office/officeart/2005/8/layout/vList2"/>
    <dgm:cxn modelId="{48191530-3485-44C1-98FD-CA73E6B26A0E}" type="presOf" srcId="{CF523490-FCB9-4141-9592-A930E2ECEA04}" destId="{78F73781-F5F7-4750-BE25-E89E153320BA}" srcOrd="0" destOrd="0" presId="urn:microsoft.com/office/officeart/2005/8/layout/vList2"/>
    <dgm:cxn modelId="{E12E7465-5F3A-4AA4-AFDE-0F0C3FAFC385}" type="presOf" srcId="{7D0FB9F6-0102-4789-AB8F-32CD581E22F6}" destId="{7A611E7D-5669-4139-BE19-9E212DAC0F8C}" srcOrd="0" destOrd="0" presId="urn:microsoft.com/office/officeart/2005/8/layout/vList2"/>
    <dgm:cxn modelId="{BD79A4AE-D46A-4CA1-B2A4-FC7E43264E1E}" type="presOf" srcId="{98D2406F-DD25-48BF-ADAC-35AC4AEBD15B}" destId="{749509CA-3423-469C-9B52-F804453DAF00}" srcOrd="0" destOrd="0" presId="urn:microsoft.com/office/officeart/2005/8/layout/vList2"/>
    <dgm:cxn modelId="{CAC51706-16A4-4A02-9794-30CEB23B676E}" srcId="{98D2406F-DD25-48BF-ADAC-35AC4AEBD15B}" destId="{CF523490-FCB9-4141-9592-A930E2ECEA04}" srcOrd="4" destOrd="0" parTransId="{4A4D8DD6-A4AD-4D3E-8E6F-7BDD4B34C96A}" sibTransId="{DFA04CEF-41EE-459A-8541-ABDA240405CB}"/>
    <dgm:cxn modelId="{F8196E78-A157-4369-B7DC-0AE5B10C7724}" srcId="{98D2406F-DD25-48BF-ADAC-35AC4AEBD15B}" destId="{10440AB0-7953-4CBE-9888-3F64A9254F2A}" srcOrd="1" destOrd="0" parTransId="{FCEB7A50-9650-49C1-86F8-7B956A47E8EB}" sibTransId="{83A64388-8AA4-4C37-9F85-17C9E036EDAB}"/>
    <dgm:cxn modelId="{2D13DCBB-999C-4214-8AB3-7ACA1C5DDD34}" srcId="{98D2406F-DD25-48BF-ADAC-35AC4AEBD15B}" destId="{40A6A47F-9D24-46E5-BBA2-ADC06301D9B1}" srcOrd="0" destOrd="0" parTransId="{0F06FB13-1597-403B-992D-70030F7FDF35}" sibTransId="{AAB982EB-E540-48BC-8FD8-6C2FAF779212}"/>
    <dgm:cxn modelId="{676BC7CB-4F52-422B-B2DB-A25830A75B5B}" type="presOf" srcId="{94486B6F-A7BF-4334-B5FC-0A88FD500EDD}" destId="{83C723F9-1103-4C66-858B-B79B611CD013}" srcOrd="0" destOrd="0" presId="urn:microsoft.com/office/officeart/2005/8/layout/vList2"/>
    <dgm:cxn modelId="{443F54D2-11E4-4420-A485-14A3BF69A26E}" srcId="{98D2406F-DD25-48BF-ADAC-35AC4AEBD15B}" destId="{7D0FB9F6-0102-4789-AB8F-32CD581E22F6}" srcOrd="2" destOrd="0" parTransId="{8970E890-6C1B-423E-ABEA-4386FF5158DC}" sibTransId="{BACF7414-F706-44B1-8C4F-65E3BF79CBED}"/>
    <dgm:cxn modelId="{08D8EBDF-EAB6-4CCA-82A1-7DF303376942}" type="presParOf" srcId="{749509CA-3423-469C-9B52-F804453DAF00}" destId="{8F906BD7-B7B0-480D-A80F-A5ED1FEB7257}" srcOrd="0" destOrd="0" presId="urn:microsoft.com/office/officeart/2005/8/layout/vList2"/>
    <dgm:cxn modelId="{DD884468-F2BC-418F-B320-B1D048B7FF33}" type="presParOf" srcId="{749509CA-3423-469C-9B52-F804453DAF00}" destId="{7FCD674F-2E6C-4A32-B845-CF3201D17D21}" srcOrd="1" destOrd="0" presId="urn:microsoft.com/office/officeart/2005/8/layout/vList2"/>
    <dgm:cxn modelId="{F563340F-82B2-45DF-B48C-0BF7E296613A}" type="presParOf" srcId="{749509CA-3423-469C-9B52-F804453DAF00}" destId="{FDE93568-D40E-4AC9-B81B-8C2FB1BE6EAD}" srcOrd="2" destOrd="0" presId="urn:microsoft.com/office/officeart/2005/8/layout/vList2"/>
    <dgm:cxn modelId="{7CCA442D-0CCE-4BDF-8728-65005A771274}" type="presParOf" srcId="{749509CA-3423-469C-9B52-F804453DAF00}" destId="{8235DB0A-68C5-43C6-BD4A-9157BB4BACB3}" srcOrd="3" destOrd="0" presId="urn:microsoft.com/office/officeart/2005/8/layout/vList2"/>
    <dgm:cxn modelId="{5AE4F13A-E039-4897-AECC-7391264CCC2D}" type="presParOf" srcId="{749509CA-3423-469C-9B52-F804453DAF00}" destId="{7A611E7D-5669-4139-BE19-9E212DAC0F8C}" srcOrd="4" destOrd="0" presId="urn:microsoft.com/office/officeart/2005/8/layout/vList2"/>
    <dgm:cxn modelId="{4F304B7B-11DA-4B41-AA05-D701BBD72B6C}" type="presParOf" srcId="{749509CA-3423-469C-9B52-F804453DAF00}" destId="{62796F8C-C7F4-41A4-9FCA-CD195DA9183A}" srcOrd="5" destOrd="0" presId="urn:microsoft.com/office/officeart/2005/8/layout/vList2"/>
    <dgm:cxn modelId="{52798B8A-74AC-44ED-ACA9-473201705C5E}" type="presParOf" srcId="{749509CA-3423-469C-9B52-F804453DAF00}" destId="{83C723F9-1103-4C66-858B-B79B611CD013}" srcOrd="6" destOrd="0" presId="urn:microsoft.com/office/officeart/2005/8/layout/vList2"/>
    <dgm:cxn modelId="{58386D22-9A27-4822-BDCC-8BB510355F3B}" type="presParOf" srcId="{749509CA-3423-469C-9B52-F804453DAF00}" destId="{106E4146-0CCB-4E76-8E83-D594165C794F}" srcOrd="7" destOrd="0" presId="urn:microsoft.com/office/officeart/2005/8/layout/vList2"/>
    <dgm:cxn modelId="{0DBC0ABC-67EB-412D-8D54-BD227005F1FD}" type="presParOf" srcId="{749509CA-3423-469C-9B52-F804453DAF00}" destId="{78F73781-F5F7-4750-BE25-E89E153320B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5FB397-1DC1-4ED8-A954-133976AC865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E051835-9726-4412-BE49-20EF0D526E63}">
      <dgm:prSet/>
      <dgm:spPr>
        <a:solidFill>
          <a:srgbClr val="1C2A58"/>
        </a:solidFill>
      </dgm:spPr>
      <dgm:t>
        <a:bodyPr/>
        <a:lstStyle/>
        <a:p>
          <a:pPr rtl="0"/>
          <a:r>
            <a:rPr lang="en-US" dirty="0" smtClean="0">
              <a:latin typeface="Avenir Book" charset="0"/>
              <a:ea typeface="Avenir Book" charset="0"/>
              <a:cs typeface="Avenir Book" charset="0"/>
            </a:rPr>
            <a:t>It is a deliberate application of high voltage potential between the mains input and any exposed dead-metal.</a:t>
          </a:r>
          <a:endParaRPr lang="en-US" dirty="0">
            <a:latin typeface="Avenir Book" charset="0"/>
            <a:ea typeface="Avenir Book" charset="0"/>
            <a:cs typeface="Avenir Book" charset="0"/>
          </a:endParaRPr>
        </a:p>
      </dgm:t>
    </dgm:pt>
    <dgm:pt modelId="{B143C409-11CB-4DDF-86B2-D8B75CE0EA29}" type="parTrans" cxnId="{B8FA31C0-A115-4A32-9162-F56FC2368B3E}">
      <dgm:prSet/>
      <dgm:spPr/>
      <dgm:t>
        <a:bodyPr/>
        <a:lstStyle/>
        <a:p>
          <a:endParaRPr lang="en-US"/>
        </a:p>
      </dgm:t>
    </dgm:pt>
    <dgm:pt modelId="{A85B72FB-818A-481E-BE93-3E7C78581004}" type="sibTrans" cxnId="{B8FA31C0-A115-4A32-9162-F56FC2368B3E}">
      <dgm:prSet/>
      <dgm:spPr/>
      <dgm:t>
        <a:bodyPr/>
        <a:lstStyle/>
        <a:p>
          <a:endParaRPr lang="en-US"/>
        </a:p>
      </dgm:t>
    </dgm:pt>
    <dgm:pt modelId="{A1CB1BB1-2DCC-4566-A7C2-7E9C1AD69D63}">
      <dgm:prSet/>
      <dgm:spPr>
        <a:solidFill>
          <a:srgbClr val="1C2A58"/>
        </a:solidFill>
      </dgm:spPr>
      <dgm:t>
        <a:bodyPr/>
        <a:lstStyle/>
        <a:p>
          <a:pPr rtl="0"/>
          <a:r>
            <a:rPr lang="en-US" dirty="0" smtClean="0">
              <a:latin typeface="Avenir Book" charset="0"/>
              <a:ea typeface="Avenir Book" charset="0"/>
              <a:cs typeface="Avenir Book" charset="0"/>
            </a:rPr>
            <a:t>The resulting leakage current (due to the application of high voltage) is measured to determine whether a product’s insulation is able to withstand the high voltage without breaking down. </a:t>
          </a:r>
          <a:endParaRPr lang="en-US" dirty="0">
            <a:latin typeface="Avenir Book" charset="0"/>
            <a:ea typeface="Avenir Book" charset="0"/>
            <a:cs typeface="Avenir Book" charset="0"/>
          </a:endParaRPr>
        </a:p>
      </dgm:t>
    </dgm:pt>
    <dgm:pt modelId="{0DB2D9B3-DF09-408E-B233-95D8DCEC6622}" type="parTrans" cxnId="{62460091-22B0-441F-8757-68105BAC6C81}">
      <dgm:prSet/>
      <dgm:spPr/>
      <dgm:t>
        <a:bodyPr/>
        <a:lstStyle/>
        <a:p>
          <a:endParaRPr lang="en-US"/>
        </a:p>
      </dgm:t>
    </dgm:pt>
    <dgm:pt modelId="{234DABEF-15FA-4F06-A307-C5AAEEB680DC}" type="sibTrans" cxnId="{62460091-22B0-441F-8757-68105BAC6C81}">
      <dgm:prSet/>
      <dgm:spPr/>
      <dgm:t>
        <a:bodyPr/>
        <a:lstStyle/>
        <a:p>
          <a:endParaRPr lang="en-US"/>
        </a:p>
      </dgm:t>
    </dgm:pt>
    <dgm:pt modelId="{5583E719-A44D-40A1-857D-3F6515F62638}">
      <dgm:prSet/>
      <dgm:spPr>
        <a:solidFill>
          <a:srgbClr val="1C2A58"/>
        </a:solidFill>
      </dgm:spPr>
      <dgm:t>
        <a:bodyPr/>
        <a:lstStyle/>
        <a:p>
          <a:pPr rtl="0"/>
          <a:r>
            <a:rPr lang="en-US" dirty="0" smtClean="0">
              <a:latin typeface="Avenir Book" charset="0"/>
              <a:ea typeface="Avenir Book" charset="0"/>
              <a:cs typeface="Avenir Book" charset="0"/>
            </a:rPr>
            <a:t>This test verifies that the insulation of a product is capable of protecting the user from any leakage currents as a result of an electrical fault within the product. </a:t>
          </a:r>
          <a:endParaRPr lang="en-US" dirty="0">
            <a:latin typeface="Avenir Book" charset="0"/>
            <a:ea typeface="Avenir Book" charset="0"/>
            <a:cs typeface="Avenir Book" charset="0"/>
          </a:endParaRPr>
        </a:p>
      </dgm:t>
    </dgm:pt>
    <dgm:pt modelId="{797044BB-E66E-41BF-8E94-9440FAE1E92A}" type="parTrans" cxnId="{AB0848B7-A20A-445A-B8A9-0091B85AEBF8}">
      <dgm:prSet/>
      <dgm:spPr/>
      <dgm:t>
        <a:bodyPr/>
        <a:lstStyle/>
        <a:p>
          <a:endParaRPr lang="en-US"/>
        </a:p>
      </dgm:t>
    </dgm:pt>
    <dgm:pt modelId="{B8A0C19F-1252-422D-9879-16688EDC57D5}" type="sibTrans" cxnId="{AB0848B7-A20A-445A-B8A9-0091B85AEBF8}">
      <dgm:prSet/>
      <dgm:spPr/>
      <dgm:t>
        <a:bodyPr/>
        <a:lstStyle/>
        <a:p>
          <a:endParaRPr lang="en-US"/>
        </a:p>
      </dgm:t>
    </dgm:pt>
    <dgm:pt modelId="{26EB8BF8-BC7A-4A7C-BF58-0B38157216F5}" type="pres">
      <dgm:prSet presAssocID="{955FB397-1DC1-4ED8-A954-133976AC865E}" presName="linear" presStyleCnt="0">
        <dgm:presLayoutVars>
          <dgm:animLvl val="lvl"/>
          <dgm:resizeHandles val="exact"/>
        </dgm:presLayoutVars>
      </dgm:prSet>
      <dgm:spPr/>
      <dgm:t>
        <a:bodyPr/>
        <a:lstStyle/>
        <a:p>
          <a:endParaRPr lang="en-US"/>
        </a:p>
      </dgm:t>
    </dgm:pt>
    <dgm:pt modelId="{0E4783E1-F4ED-46D0-8A92-D9AAB89212AC}" type="pres">
      <dgm:prSet presAssocID="{6E051835-9726-4412-BE49-20EF0D526E63}" presName="parentText" presStyleLbl="node1" presStyleIdx="0" presStyleCnt="3" custScaleY="69185" custLinFactNeighborY="18934">
        <dgm:presLayoutVars>
          <dgm:chMax val="0"/>
          <dgm:bulletEnabled val="1"/>
        </dgm:presLayoutVars>
      </dgm:prSet>
      <dgm:spPr/>
      <dgm:t>
        <a:bodyPr/>
        <a:lstStyle/>
        <a:p>
          <a:endParaRPr lang="en-US"/>
        </a:p>
      </dgm:t>
    </dgm:pt>
    <dgm:pt modelId="{CC89FB8F-AB51-4A99-B5B0-7FF0022054B4}" type="pres">
      <dgm:prSet presAssocID="{A85B72FB-818A-481E-BE93-3E7C78581004}" presName="spacer" presStyleCnt="0"/>
      <dgm:spPr/>
    </dgm:pt>
    <dgm:pt modelId="{42BD0286-5D2B-48A3-B11F-4203E75B16DC}" type="pres">
      <dgm:prSet presAssocID="{A1CB1BB1-2DCC-4566-A7C2-7E9C1AD69D63}" presName="parentText" presStyleLbl="node1" presStyleIdx="1" presStyleCnt="3" custScaleY="81543">
        <dgm:presLayoutVars>
          <dgm:chMax val="0"/>
          <dgm:bulletEnabled val="1"/>
        </dgm:presLayoutVars>
      </dgm:prSet>
      <dgm:spPr/>
      <dgm:t>
        <a:bodyPr/>
        <a:lstStyle/>
        <a:p>
          <a:endParaRPr lang="en-US"/>
        </a:p>
      </dgm:t>
    </dgm:pt>
    <dgm:pt modelId="{CC1CE365-43C5-498B-ACBB-7DB05167F6C8}" type="pres">
      <dgm:prSet presAssocID="{234DABEF-15FA-4F06-A307-C5AAEEB680DC}" presName="spacer" presStyleCnt="0"/>
      <dgm:spPr/>
    </dgm:pt>
    <dgm:pt modelId="{8088B380-82D2-48E0-9BF0-05314C2BDB5B}" type="pres">
      <dgm:prSet presAssocID="{5583E719-A44D-40A1-857D-3F6515F62638}" presName="parentText" presStyleLbl="node1" presStyleIdx="2" presStyleCnt="3" custScaleY="73742">
        <dgm:presLayoutVars>
          <dgm:chMax val="0"/>
          <dgm:bulletEnabled val="1"/>
        </dgm:presLayoutVars>
      </dgm:prSet>
      <dgm:spPr/>
      <dgm:t>
        <a:bodyPr/>
        <a:lstStyle/>
        <a:p>
          <a:endParaRPr lang="en-US"/>
        </a:p>
      </dgm:t>
    </dgm:pt>
  </dgm:ptLst>
  <dgm:cxnLst>
    <dgm:cxn modelId="{AB0848B7-A20A-445A-B8A9-0091B85AEBF8}" srcId="{955FB397-1DC1-4ED8-A954-133976AC865E}" destId="{5583E719-A44D-40A1-857D-3F6515F62638}" srcOrd="2" destOrd="0" parTransId="{797044BB-E66E-41BF-8E94-9440FAE1E92A}" sibTransId="{B8A0C19F-1252-422D-9879-16688EDC57D5}"/>
    <dgm:cxn modelId="{B8FA31C0-A115-4A32-9162-F56FC2368B3E}" srcId="{955FB397-1DC1-4ED8-A954-133976AC865E}" destId="{6E051835-9726-4412-BE49-20EF0D526E63}" srcOrd="0" destOrd="0" parTransId="{B143C409-11CB-4DDF-86B2-D8B75CE0EA29}" sibTransId="{A85B72FB-818A-481E-BE93-3E7C78581004}"/>
    <dgm:cxn modelId="{DB58D25A-0E33-4D4D-B229-2A331139ABB7}" type="presOf" srcId="{A1CB1BB1-2DCC-4566-A7C2-7E9C1AD69D63}" destId="{42BD0286-5D2B-48A3-B11F-4203E75B16DC}" srcOrd="0" destOrd="0" presId="urn:microsoft.com/office/officeart/2005/8/layout/vList2"/>
    <dgm:cxn modelId="{5E1A9FE6-91E0-4777-9D82-74703D81009C}" type="presOf" srcId="{955FB397-1DC1-4ED8-A954-133976AC865E}" destId="{26EB8BF8-BC7A-4A7C-BF58-0B38157216F5}" srcOrd="0" destOrd="0" presId="urn:microsoft.com/office/officeart/2005/8/layout/vList2"/>
    <dgm:cxn modelId="{8597ABA7-2DD1-4E2D-8339-2CCD3DD3CA22}" type="presOf" srcId="{6E051835-9726-4412-BE49-20EF0D526E63}" destId="{0E4783E1-F4ED-46D0-8A92-D9AAB89212AC}" srcOrd="0" destOrd="0" presId="urn:microsoft.com/office/officeart/2005/8/layout/vList2"/>
    <dgm:cxn modelId="{62460091-22B0-441F-8757-68105BAC6C81}" srcId="{955FB397-1DC1-4ED8-A954-133976AC865E}" destId="{A1CB1BB1-2DCC-4566-A7C2-7E9C1AD69D63}" srcOrd="1" destOrd="0" parTransId="{0DB2D9B3-DF09-408E-B233-95D8DCEC6622}" sibTransId="{234DABEF-15FA-4F06-A307-C5AAEEB680DC}"/>
    <dgm:cxn modelId="{2CA15D81-28AD-4B77-8273-005559F52C78}" type="presOf" srcId="{5583E719-A44D-40A1-857D-3F6515F62638}" destId="{8088B380-82D2-48E0-9BF0-05314C2BDB5B}" srcOrd="0" destOrd="0" presId="urn:microsoft.com/office/officeart/2005/8/layout/vList2"/>
    <dgm:cxn modelId="{42B3C908-864E-4779-BFA5-B00DBE7D4D24}" type="presParOf" srcId="{26EB8BF8-BC7A-4A7C-BF58-0B38157216F5}" destId="{0E4783E1-F4ED-46D0-8A92-D9AAB89212AC}" srcOrd="0" destOrd="0" presId="urn:microsoft.com/office/officeart/2005/8/layout/vList2"/>
    <dgm:cxn modelId="{A1E7CDD5-D104-4D9D-9006-55D775CFE834}" type="presParOf" srcId="{26EB8BF8-BC7A-4A7C-BF58-0B38157216F5}" destId="{CC89FB8F-AB51-4A99-B5B0-7FF0022054B4}" srcOrd="1" destOrd="0" presId="urn:microsoft.com/office/officeart/2005/8/layout/vList2"/>
    <dgm:cxn modelId="{2B9966EB-AC5F-4EAC-B93D-E2D2036D42AD}" type="presParOf" srcId="{26EB8BF8-BC7A-4A7C-BF58-0B38157216F5}" destId="{42BD0286-5D2B-48A3-B11F-4203E75B16DC}" srcOrd="2" destOrd="0" presId="urn:microsoft.com/office/officeart/2005/8/layout/vList2"/>
    <dgm:cxn modelId="{3CE52B7D-0C9C-469C-AB8E-9A356F25DDE3}" type="presParOf" srcId="{26EB8BF8-BC7A-4A7C-BF58-0B38157216F5}" destId="{CC1CE365-43C5-498B-ACBB-7DB05167F6C8}" srcOrd="3" destOrd="0" presId="urn:microsoft.com/office/officeart/2005/8/layout/vList2"/>
    <dgm:cxn modelId="{3C1EB695-D8F2-4EDC-8FEF-3F7FBB2F636A}" type="presParOf" srcId="{26EB8BF8-BC7A-4A7C-BF58-0B38157216F5}" destId="{8088B380-82D2-48E0-9BF0-05314C2BDB5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C09D77-9AF4-41D1-BD18-0E1AB140342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27D1F1-63A1-44C8-A366-A60744267674}">
      <dgm:prSet/>
      <dgm:spPr>
        <a:solidFill>
          <a:srgbClr val="1C2A58"/>
        </a:solidFill>
      </dgm:spPr>
      <dgm:t>
        <a:bodyPr/>
        <a:lstStyle/>
        <a:p>
          <a:pPr rtl="0"/>
          <a:r>
            <a:rPr lang="en-US" smtClean="0">
              <a:latin typeface="Avenir Book" charset="0"/>
              <a:ea typeface="Avenir Book" charset="0"/>
              <a:cs typeface="Avenir Book" charset="0"/>
            </a:rPr>
            <a:t>Can be a Type test or a Routine test. </a:t>
          </a:r>
          <a:endParaRPr lang="en-US">
            <a:latin typeface="Avenir Book" charset="0"/>
            <a:ea typeface="Avenir Book" charset="0"/>
            <a:cs typeface="Avenir Book" charset="0"/>
          </a:endParaRPr>
        </a:p>
      </dgm:t>
    </dgm:pt>
    <dgm:pt modelId="{913A0F27-780E-49E5-ADF5-BB291BBB32DC}" type="parTrans" cxnId="{0D485F94-303F-4E18-80DB-AA680B8E05BA}">
      <dgm:prSet/>
      <dgm:spPr/>
      <dgm:t>
        <a:bodyPr/>
        <a:lstStyle/>
        <a:p>
          <a:endParaRPr lang="en-US"/>
        </a:p>
      </dgm:t>
    </dgm:pt>
    <dgm:pt modelId="{52929F84-4DE3-40B0-8745-476DBD8A4DE9}" type="sibTrans" cxnId="{0D485F94-303F-4E18-80DB-AA680B8E05BA}">
      <dgm:prSet/>
      <dgm:spPr/>
      <dgm:t>
        <a:bodyPr/>
        <a:lstStyle/>
        <a:p>
          <a:endParaRPr lang="en-US"/>
        </a:p>
      </dgm:t>
    </dgm:pt>
    <dgm:pt modelId="{D3DBD7EB-61A9-467F-BC5E-A28A92C6C8BA}">
      <dgm:prSet/>
      <dgm:spPr>
        <a:solidFill>
          <a:srgbClr val="1C2A58"/>
        </a:solidFill>
      </dgm:spPr>
      <dgm:t>
        <a:bodyPr/>
        <a:lstStyle/>
        <a:p>
          <a:pPr rtl="0"/>
          <a:r>
            <a:rPr lang="en-US" smtClean="0">
              <a:latin typeface="Avenir Book" charset="0"/>
              <a:ea typeface="Avenir Book" charset="0"/>
              <a:cs typeface="Avenir Book" charset="0"/>
            </a:rPr>
            <a:t>Used to detect possible defects in the design of a product and workmanship defects such as inadequate creepage and clearance distances.</a:t>
          </a:r>
          <a:endParaRPr lang="en-US">
            <a:latin typeface="Avenir Book" charset="0"/>
            <a:ea typeface="Avenir Book" charset="0"/>
            <a:cs typeface="Avenir Book" charset="0"/>
          </a:endParaRPr>
        </a:p>
      </dgm:t>
    </dgm:pt>
    <dgm:pt modelId="{60DB4737-9B3D-411C-ABEB-C0DC1169A445}" type="parTrans" cxnId="{37329D38-CE8B-4DAA-8AB6-13AAB9582B53}">
      <dgm:prSet/>
      <dgm:spPr/>
      <dgm:t>
        <a:bodyPr/>
        <a:lstStyle/>
        <a:p>
          <a:endParaRPr lang="en-US"/>
        </a:p>
      </dgm:t>
    </dgm:pt>
    <dgm:pt modelId="{08CA10B0-0645-48D5-B571-073309A919AD}" type="sibTrans" cxnId="{37329D38-CE8B-4DAA-8AB6-13AAB9582B53}">
      <dgm:prSet/>
      <dgm:spPr/>
      <dgm:t>
        <a:bodyPr/>
        <a:lstStyle/>
        <a:p>
          <a:endParaRPr lang="en-US"/>
        </a:p>
      </dgm:t>
    </dgm:pt>
    <dgm:pt modelId="{4863BF66-4630-4C37-ACEC-45DB984C6156}" type="pres">
      <dgm:prSet presAssocID="{38C09D77-9AF4-41D1-BD18-0E1AB140342E}" presName="linear" presStyleCnt="0">
        <dgm:presLayoutVars>
          <dgm:animLvl val="lvl"/>
          <dgm:resizeHandles val="exact"/>
        </dgm:presLayoutVars>
      </dgm:prSet>
      <dgm:spPr/>
      <dgm:t>
        <a:bodyPr/>
        <a:lstStyle/>
        <a:p>
          <a:endParaRPr lang="en-US"/>
        </a:p>
      </dgm:t>
    </dgm:pt>
    <dgm:pt modelId="{FEDBD044-8E42-4CA9-B272-F6E693395BB8}" type="pres">
      <dgm:prSet presAssocID="{F027D1F1-63A1-44C8-A366-A60744267674}" presName="parentText" presStyleLbl="node1" presStyleIdx="0" presStyleCnt="2">
        <dgm:presLayoutVars>
          <dgm:chMax val="0"/>
          <dgm:bulletEnabled val="1"/>
        </dgm:presLayoutVars>
      </dgm:prSet>
      <dgm:spPr/>
      <dgm:t>
        <a:bodyPr/>
        <a:lstStyle/>
        <a:p>
          <a:endParaRPr lang="en-US"/>
        </a:p>
      </dgm:t>
    </dgm:pt>
    <dgm:pt modelId="{D131E89F-A860-425D-AF4E-01C663D1E0C5}" type="pres">
      <dgm:prSet presAssocID="{52929F84-4DE3-40B0-8745-476DBD8A4DE9}" presName="spacer" presStyleCnt="0"/>
      <dgm:spPr/>
    </dgm:pt>
    <dgm:pt modelId="{5DF4E340-C561-4A21-B845-CA9B141EF83A}" type="pres">
      <dgm:prSet presAssocID="{D3DBD7EB-61A9-467F-BC5E-A28A92C6C8BA}" presName="parentText" presStyleLbl="node1" presStyleIdx="1" presStyleCnt="2">
        <dgm:presLayoutVars>
          <dgm:chMax val="0"/>
          <dgm:bulletEnabled val="1"/>
        </dgm:presLayoutVars>
      </dgm:prSet>
      <dgm:spPr/>
      <dgm:t>
        <a:bodyPr/>
        <a:lstStyle/>
        <a:p>
          <a:endParaRPr lang="en-US"/>
        </a:p>
      </dgm:t>
    </dgm:pt>
  </dgm:ptLst>
  <dgm:cxnLst>
    <dgm:cxn modelId="{558E1319-A8FC-4DE4-A455-54B2B08DD45B}" type="presOf" srcId="{D3DBD7EB-61A9-467F-BC5E-A28A92C6C8BA}" destId="{5DF4E340-C561-4A21-B845-CA9B141EF83A}" srcOrd="0" destOrd="0" presId="urn:microsoft.com/office/officeart/2005/8/layout/vList2"/>
    <dgm:cxn modelId="{B91C08A2-5EC7-4786-AE69-CF82908003F7}" type="presOf" srcId="{38C09D77-9AF4-41D1-BD18-0E1AB140342E}" destId="{4863BF66-4630-4C37-ACEC-45DB984C6156}" srcOrd="0" destOrd="0" presId="urn:microsoft.com/office/officeart/2005/8/layout/vList2"/>
    <dgm:cxn modelId="{0D485F94-303F-4E18-80DB-AA680B8E05BA}" srcId="{38C09D77-9AF4-41D1-BD18-0E1AB140342E}" destId="{F027D1F1-63A1-44C8-A366-A60744267674}" srcOrd="0" destOrd="0" parTransId="{913A0F27-780E-49E5-ADF5-BB291BBB32DC}" sibTransId="{52929F84-4DE3-40B0-8745-476DBD8A4DE9}"/>
    <dgm:cxn modelId="{52018139-2115-4611-A0D3-F9554B70A70D}" type="presOf" srcId="{F027D1F1-63A1-44C8-A366-A60744267674}" destId="{FEDBD044-8E42-4CA9-B272-F6E693395BB8}" srcOrd="0" destOrd="0" presId="urn:microsoft.com/office/officeart/2005/8/layout/vList2"/>
    <dgm:cxn modelId="{37329D38-CE8B-4DAA-8AB6-13AAB9582B53}" srcId="{38C09D77-9AF4-41D1-BD18-0E1AB140342E}" destId="{D3DBD7EB-61A9-467F-BC5E-A28A92C6C8BA}" srcOrd="1" destOrd="0" parTransId="{60DB4737-9B3D-411C-ABEB-C0DC1169A445}" sibTransId="{08CA10B0-0645-48D5-B571-073309A919AD}"/>
    <dgm:cxn modelId="{A220204C-40CB-4DF1-98C8-49C4DEB32243}" type="presParOf" srcId="{4863BF66-4630-4C37-ACEC-45DB984C6156}" destId="{FEDBD044-8E42-4CA9-B272-F6E693395BB8}" srcOrd="0" destOrd="0" presId="urn:microsoft.com/office/officeart/2005/8/layout/vList2"/>
    <dgm:cxn modelId="{2BE9E0EC-6223-42AE-B9A7-3ED401870161}" type="presParOf" srcId="{4863BF66-4630-4C37-ACEC-45DB984C6156}" destId="{D131E89F-A860-425D-AF4E-01C663D1E0C5}" srcOrd="1" destOrd="0" presId="urn:microsoft.com/office/officeart/2005/8/layout/vList2"/>
    <dgm:cxn modelId="{5194D531-E6D9-48E0-9829-31EB261F712B}" type="presParOf" srcId="{4863BF66-4630-4C37-ACEC-45DB984C6156}" destId="{5DF4E340-C561-4A21-B845-CA9B141EF83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AEB297-BAC9-4DDB-BB12-EF572EB8A31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E08DF3-EBB3-445D-8401-A0F9157EC21F}">
      <dgm:prSet/>
      <dgm:spPr>
        <a:solidFill>
          <a:srgbClr val="1C2A58"/>
        </a:solidFill>
      </dgm:spPr>
      <dgm:t>
        <a:bodyPr/>
        <a:lstStyle/>
        <a:p>
          <a:pPr rtl="0"/>
          <a:r>
            <a:rPr lang="en-US" u="none" smtClean="0">
              <a:latin typeface="Avenir Book" charset="0"/>
              <a:ea typeface="Avenir Book" charset="0"/>
              <a:cs typeface="Avenir Book" charset="0"/>
            </a:rPr>
            <a:t>Leakage current is present in every product to some degree.</a:t>
          </a:r>
          <a:endParaRPr lang="en-US" u="none">
            <a:latin typeface="Avenir Book" charset="0"/>
            <a:ea typeface="Avenir Book" charset="0"/>
            <a:cs typeface="Avenir Book" charset="0"/>
          </a:endParaRPr>
        </a:p>
      </dgm:t>
    </dgm:pt>
    <dgm:pt modelId="{07805A33-BFAB-488C-BE88-69D762340A5F}" type="parTrans" cxnId="{24BE8982-98BA-4CD9-A852-F32117E2B44C}">
      <dgm:prSet/>
      <dgm:spPr/>
      <dgm:t>
        <a:bodyPr/>
        <a:lstStyle/>
        <a:p>
          <a:endParaRPr lang="en-US"/>
        </a:p>
      </dgm:t>
    </dgm:pt>
    <dgm:pt modelId="{2DE53DCF-4F0D-47A3-A0D8-EDC0B5B84F8A}" type="sibTrans" cxnId="{24BE8982-98BA-4CD9-A852-F32117E2B44C}">
      <dgm:prSet/>
      <dgm:spPr/>
      <dgm:t>
        <a:bodyPr/>
        <a:lstStyle/>
        <a:p>
          <a:endParaRPr lang="en-US"/>
        </a:p>
      </dgm:t>
    </dgm:pt>
    <dgm:pt modelId="{1DCC3ADC-916D-406D-B4C1-638B0EA71238}">
      <dgm:prSet/>
      <dgm:spPr>
        <a:solidFill>
          <a:srgbClr val="1C2A58"/>
        </a:solidFill>
      </dgm:spPr>
      <dgm:t>
        <a:bodyPr/>
        <a:lstStyle/>
        <a:p>
          <a:pPr rtl="0"/>
          <a:r>
            <a:rPr lang="en-US" u="none" dirty="0" smtClean="0">
              <a:latin typeface="Avenir Book" charset="0"/>
              <a:ea typeface="Avenir Book" charset="0"/>
              <a:cs typeface="Avenir Book" charset="0"/>
            </a:rPr>
            <a:t>Leakage current becomes a problem when it reaches excessive levels due to dielectric breakdown.</a:t>
          </a:r>
          <a:endParaRPr lang="en-US" u="none" dirty="0">
            <a:latin typeface="Avenir Book" charset="0"/>
            <a:ea typeface="Avenir Book" charset="0"/>
            <a:cs typeface="Avenir Book" charset="0"/>
          </a:endParaRPr>
        </a:p>
      </dgm:t>
    </dgm:pt>
    <dgm:pt modelId="{976F3942-A9B7-4E07-8238-017903C525D5}" type="parTrans" cxnId="{739A7D98-4197-4F27-B273-E33DA3346AC1}">
      <dgm:prSet/>
      <dgm:spPr/>
      <dgm:t>
        <a:bodyPr/>
        <a:lstStyle/>
        <a:p>
          <a:endParaRPr lang="en-US"/>
        </a:p>
      </dgm:t>
    </dgm:pt>
    <dgm:pt modelId="{8019D41A-2AFB-4937-A7F6-2B87DF69614B}" type="sibTrans" cxnId="{739A7D98-4197-4F27-B273-E33DA3346AC1}">
      <dgm:prSet/>
      <dgm:spPr/>
      <dgm:t>
        <a:bodyPr/>
        <a:lstStyle/>
        <a:p>
          <a:endParaRPr lang="en-US"/>
        </a:p>
      </dgm:t>
    </dgm:pt>
    <dgm:pt modelId="{539D6E86-64A8-4429-A63F-B6CA75A64560}">
      <dgm:prSet/>
      <dgm:spPr>
        <a:solidFill>
          <a:srgbClr val="1C2A58"/>
        </a:solidFill>
      </dgm:spPr>
      <dgm:t>
        <a:bodyPr/>
        <a:lstStyle/>
        <a:p>
          <a:pPr rtl="0"/>
          <a:r>
            <a:rPr lang="en-US" u="none" dirty="0" smtClean="0">
              <a:latin typeface="Avenir Book" charset="0"/>
              <a:ea typeface="Avenir Book" charset="0"/>
              <a:cs typeface="Avenir Book" charset="0"/>
            </a:rPr>
            <a:t>Result is displayed in mA or µA depending on test type.</a:t>
          </a:r>
          <a:endParaRPr lang="en-US" u="none" dirty="0">
            <a:latin typeface="Avenir Book" charset="0"/>
            <a:ea typeface="Avenir Book" charset="0"/>
            <a:cs typeface="Avenir Book" charset="0"/>
          </a:endParaRPr>
        </a:p>
      </dgm:t>
    </dgm:pt>
    <dgm:pt modelId="{FDA7AB4D-C71B-4FED-8DDD-B8261ADD54DA}" type="parTrans" cxnId="{CEF3A16C-CF6D-44CD-AFD5-5703D37D200D}">
      <dgm:prSet/>
      <dgm:spPr/>
      <dgm:t>
        <a:bodyPr/>
        <a:lstStyle/>
        <a:p>
          <a:endParaRPr lang="en-US"/>
        </a:p>
      </dgm:t>
    </dgm:pt>
    <dgm:pt modelId="{5C868EBB-8FDF-487A-AE2D-190898045044}" type="sibTrans" cxnId="{CEF3A16C-CF6D-44CD-AFD5-5703D37D200D}">
      <dgm:prSet/>
      <dgm:spPr/>
      <dgm:t>
        <a:bodyPr/>
        <a:lstStyle/>
        <a:p>
          <a:endParaRPr lang="en-US"/>
        </a:p>
      </dgm:t>
    </dgm:pt>
    <dgm:pt modelId="{25E38D7F-A7DE-4EB3-9D74-940320239CF6}" type="pres">
      <dgm:prSet presAssocID="{1FAEB297-BAC9-4DDB-BB12-EF572EB8A317}" presName="linear" presStyleCnt="0">
        <dgm:presLayoutVars>
          <dgm:animLvl val="lvl"/>
          <dgm:resizeHandles val="exact"/>
        </dgm:presLayoutVars>
      </dgm:prSet>
      <dgm:spPr/>
      <dgm:t>
        <a:bodyPr/>
        <a:lstStyle/>
        <a:p>
          <a:endParaRPr lang="en-US"/>
        </a:p>
      </dgm:t>
    </dgm:pt>
    <dgm:pt modelId="{681398B4-D534-4E0E-90C0-6684FA353760}" type="pres">
      <dgm:prSet presAssocID="{6CE08DF3-EBB3-445D-8401-A0F9157EC21F}" presName="parentText" presStyleLbl="node1" presStyleIdx="0" presStyleCnt="3" custScaleY="79565">
        <dgm:presLayoutVars>
          <dgm:chMax val="0"/>
          <dgm:bulletEnabled val="1"/>
        </dgm:presLayoutVars>
      </dgm:prSet>
      <dgm:spPr/>
      <dgm:t>
        <a:bodyPr/>
        <a:lstStyle/>
        <a:p>
          <a:endParaRPr lang="en-US"/>
        </a:p>
      </dgm:t>
    </dgm:pt>
    <dgm:pt modelId="{350DFF43-3328-4537-A463-BEA3F5587BC9}" type="pres">
      <dgm:prSet presAssocID="{2DE53DCF-4F0D-47A3-A0D8-EDC0B5B84F8A}" presName="spacer" presStyleCnt="0"/>
      <dgm:spPr/>
    </dgm:pt>
    <dgm:pt modelId="{37AF6928-8D91-4977-B67E-4E1F04772819}" type="pres">
      <dgm:prSet presAssocID="{1DCC3ADC-916D-406D-B4C1-638B0EA71238}" presName="parentText" presStyleLbl="node1" presStyleIdx="1" presStyleCnt="3">
        <dgm:presLayoutVars>
          <dgm:chMax val="0"/>
          <dgm:bulletEnabled val="1"/>
        </dgm:presLayoutVars>
      </dgm:prSet>
      <dgm:spPr/>
      <dgm:t>
        <a:bodyPr/>
        <a:lstStyle/>
        <a:p>
          <a:endParaRPr lang="en-US"/>
        </a:p>
      </dgm:t>
    </dgm:pt>
    <dgm:pt modelId="{6F7AAF3B-53D0-4DC1-93BA-38B5F19ED4FE}" type="pres">
      <dgm:prSet presAssocID="{8019D41A-2AFB-4937-A7F6-2B87DF69614B}" presName="spacer" presStyleCnt="0"/>
      <dgm:spPr/>
    </dgm:pt>
    <dgm:pt modelId="{B00C4F9B-563C-41B4-8FC4-26E034C7F758}" type="pres">
      <dgm:prSet presAssocID="{539D6E86-64A8-4429-A63F-B6CA75A64560}" presName="parentText" presStyleLbl="node1" presStyleIdx="2" presStyleCnt="3">
        <dgm:presLayoutVars>
          <dgm:chMax val="0"/>
          <dgm:bulletEnabled val="1"/>
        </dgm:presLayoutVars>
      </dgm:prSet>
      <dgm:spPr/>
      <dgm:t>
        <a:bodyPr/>
        <a:lstStyle/>
        <a:p>
          <a:endParaRPr lang="en-US"/>
        </a:p>
      </dgm:t>
    </dgm:pt>
  </dgm:ptLst>
  <dgm:cxnLst>
    <dgm:cxn modelId="{C7F91520-E32D-4C1E-BACE-95F77469E1B4}" type="presOf" srcId="{1FAEB297-BAC9-4DDB-BB12-EF572EB8A317}" destId="{25E38D7F-A7DE-4EB3-9D74-940320239CF6}" srcOrd="0" destOrd="0" presId="urn:microsoft.com/office/officeart/2005/8/layout/vList2"/>
    <dgm:cxn modelId="{9C9C95E9-9E0A-408E-9694-584E32329237}" type="presOf" srcId="{6CE08DF3-EBB3-445D-8401-A0F9157EC21F}" destId="{681398B4-D534-4E0E-90C0-6684FA353760}" srcOrd="0" destOrd="0" presId="urn:microsoft.com/office/officeart/2005/8/layout/vList2"/>
    <dgm:cxn modelId="{24BE8982-98BA-4CD9-A852-F32117E2B44C}" srcId="{1FAEB297-BAC9-4DDB-BB12-EF572EB8A317}" destId="{6CE08DF3-EBB3-445D-8401-A0F9157EC21F}" srcOrd="0" destOrd="0" parTransId="{07805A33-BFAB-488C-BE88-69D762340A5F}" sibTransId="{2DE53DCF-4F0D-47A3-A0D8-EDC0B5B84F8A}"/>
    <dgm:cxn modelId="{CEF3A16C-CF6D-44CD-AFD5-5703D37D200D}" srcId="{1FAEB297-BAC9-4DDB-BB12-EF572EB8A317}" destId="{539D6E86-64A8-4429-A63F-B6CA75A64560}" srcOrd="2" destOrd="0" parTransId="{FDA7AB4D-C71B-4FED-8DDD-B8261ADD54DA}" sibTransId="{5C868EBB-8FDF-487A-AE2D-190898045044}"/>
    <dgm:cxn modelId="{B848D6A2-34E5-46C3-8089-BFF3D073FDB4}" type="presOf" srcId="{1DCC3ADC-916D-406D-B4C1-638B0EA71238}" destId="{37AF6928-8D91-4977-B67E-4E1F04772819}" srcOrd="0" destOrd="0" presId="urn:microsoft.com/office/officeart/2005/8/layout/vList2"/>
    <dgm:cxn modelId="{739A7D98-4197-4F27-B273-E33DA3346AC1}" srcId="{1FAEB297-BAC9-4DDB-BB12-EF572EB8A317}" destId="{1DCC3ADC-916D-406D-B4C1-638B0EA71238}" srcOrd="1" destOrd="0" parTransId="{976F3942-A9B7-4E07-8238-017903C525D5}" sibTransId="{8019D41A-2AFB-4937-A7F6-2B87DF69614B}"/>
    <dgm:cxn modelId="{CAA2576F-D58B-4B58-932F-1F6B767CF865}" type="presOf" srcId="{539D6E86-64A8-4429-A63F-B6CA75A64560}" destId="{B00C4F9B-563C-41B4-8FC4-26E034C7F758}" srcOrd="0" destOrd="0" presId="urn:microsoft.com/office/officeart/2005/8/layout/vList2"/>
    <dgm:cxn modelId="{D4E35D48-4616-4DD4-AF2A-D35872A2F48E}" type="presParOf" srcId="{25E38D7F-A7DE-4EB3-9D74-940320239CF6}" destId="{681398B4-D534-4E0E-90C0-6684FA353760}" srcOrd="0" destOrd="0" presId="urn:microsoft.com/office/officeart/2005/8/layout/vList2"/>
    <dgm:cxn modelId="{4E466CF6-84FE-45AF-A370-90241F3A2C05}" type="presParOf" srcId="{25E38D7F-A7DE-4EB3-9D74-940320239CF6}" destId="{350DFF43-3328-4537-A463-BEA3F5587BC9}" srcOrd="1" destOrd="0" presId="urn:microsoft.com/office/officeart/2005/8/layout/vList2"/>
    <dgm:cxn modelId="{D2B0CD37-EF85-436C-BFBA-4AC01A668040}" type="presParOf" srcId="{25E38D7F-A7DE-4EB3-9D74-940320239CF6}" destId="{37AF6928-8D91-4977-B67E-4E1F04772819}" srcOrd="2" destOrd="0" presId="urn:microsoft.com/office/officeart/2005/8/layout/vList2"/>
    <dgm:cxn modelId="{6EEDB033-7A18-4488-AB94-4E767B68F439}" type="presParOf" srcId="{25E38D7F-A7DE-4EB3-9D74-940320239CF6}" destId="{6F7AAF3B-53D0-4DC1-93BA-38B5F19ED4FE}" srcOrd="3" destOrd="0" presId="urn:microsoft.com/office/officeart/2005/8/layout/vList2"/>
    <dgm:cxn modelId="{E3FF9954-43E5-4DB5-AADD-FF73CBB83AC9}" type="presParOf" srcId="{25E38D7F-A7DE-4EB3-9D74-940320239CF6}" destId="{B00C4F9B-563C-41B4-8FC4-26E034C7F75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0C077-CF87-4BFD-A384-186E69F1674E}">
      <dsp:nvSpPr>
        <dsp:cNvPr id="0" name=""/>
        <dsp:cNvSpPr/>
      </dsp:nvSpPr>
      <dsp:spPr>
        <a:xfrm>
          <a:off x="0" y="4149"/>
          <a:ext cx="8229600" cy="9734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latin typeface="Avenir Book" charset="0"/>
              <a:ea typeface="Avenir Book" charset="0"/>
              <a:cs typeface="Avenir Book" charset="0"/>
            </a:rPr>
            <a:t>Review of electrical safety tests</a:t>
          </a:r>
          <a:endParaRPr lang="en-US" sz="2000" b="1" kern="1200" dirty="0">
            <a:solidFill>
              <a:schemeClr val="bg1"/>
            </a:solidFill>
            <a:latin typeface="Avenir Book" charset="0"/>
            <a:ea typeface="Avenir Book" charset="0"/>
            <a:cs typeface="Avenir Book" charset="0"/>
          </a:endParaRPr>
        </a:p>
      </dsp:txBody>
      <dsp:txXfrm>
        <a:off x="47519" y="51668"/>
        <a:ext cx="8134562" cy="878402"/>
      </dsp:txXfrm>
    </dsp:sp>
    <dsp:sp modelId="{86031082-B3C0-49D5-87F6-7241ABB61AC9}">
      <dsp:nvSpPr>
        <dsp:cNvPr id="0" name=""/>
        <dsp:cNvSpPr/>
      </dsp:nvSpPr>
      <dsp:spPr>
        <a:xfrm>
          <a:off x="0" y="1127349"/>
          <a:ext cx="8229600" cy="9734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latin typeface="Avenir Book" charset="0"/>
              <a:ea typeface="Avenir Book" charset="0"/>
              <a:cs typeface="Avenir Book" charset="0"/>
            </a:rPr>
            <a:t>What part of the product is tested during each test?</a:t>
          </a:r>
          <a:endParaRPr lang="en-US" sz="2000" b="1" kern="1200" dirty="0">
            <a:solidFill>
              <a:schemeClr val="bg1"/>
            </a:solidFill>
            <a:latin typeface="Avenir Book" charset="0"/>
            <a:ea typeface="Avenir Book" charset="0"/>
            <a:cs typeface="Avenir Book" charset="0"/>
          </a:endParaRPr>
        </a:p>
      </dsp:txBody>
      <dsp:txXfrm>
        <a:off x="47519" y="1174868"/>
        <a:ext cx="8134562" cy="878402"/>
      </dsp:txXfrm>
    </dsp:sp>
    <dsp:sp modelId="{7CC7602A-5667-45B8-AC00-5C147C884D34}">
      <dsp:nvSpPr>
        <dsp:cNvPr id="0" name=""/>
        <dsp:cNvSpPr/>
      </dsp:nvSpPr>
      <dsp:spPr>
        <a:xfrm>
          <a:off x="0" y="2250549"/>
          <a:ext cx="8229600" cy="9734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latin typeface="Avenir Book" charset="0"/>
              <a:ea typeface="Avenir Book" charset="0"/>
              <a:cs typeface="Avenir Book" charset="0"/>
            </a:rPr>
            <a:t>Electrical circuits for safety tests</a:t>
          </a:r>
          <a:endParaRPr lang="en-US" sz="2000" b="1" kern="1200" dirty="0">
            <a:solidFill>
              <a:schemeClr val="bg1"/>
            </a:solidFill>
            <a:latin typeface="Avenir Book" charset="0"/>
            <a:ea typeface="Avenir Book" charset="0"/>
            <a:cs typeface="Avenir Book" charset="0"/>
          </a:endParaRPr>
        </a:p>
      </dsp:txBody>
      <dsp:txXfrm>
        <a:off x="47519" y="2298068"/>
        <a:ext cx="8134562" cy="878402"/>
      </dsp:txXfrm>
    </dsp:sp>
    <dsp:sp modelId="{97CCF8FC-A956-429A-BB01-5B75A3814A70}">
      <dsp:nvSpPr>
        <dsp:cNvPr id="0" name=""/>
        <dsp:cNvSpPr/>
      </dsp:nvSpPr>
      <dsp:spPr>
        <a:xfrm>
          <a:off x="0" y="3373749"/>
          <a:ext cx="8229600" cy="9734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latin typeface="Avenir Book" charset="0"/>
              <a:ea typeface="Avenir Book" charset="0"/>
              <a:cs typeface="Avenir Book" charset="0"/>
            </a:rPr>
            <a:t>Arc detection and </a:t>
          </a:r>
          <a:r>
            <a:rPr lang="en-US" sz="2000" b="1" kern="1200" dirty="0" err="1" smtClean="0">
              <a:solidFill>
                <a:schemeClr val="bg1"/>
              </a:solidFill>
              <a:latin typeface="Avenir Book" charset="0"/>
              <a:ea typeface="Avenir Book" charset="0"/>
              <a:cs typeface="Avenir Book" charset="0"/>
            </a:rPr>
            <a:t>SmartGFI</a:t>
          </a:r>
          <a:r>
            <a:rPr lang="en-US" sz="2000" b="1" kern="1200" dirty="0" smtClean="0">
              <a:solidFill>
                <a:schemeClr val="bg1"/>
              </a:solidFill>
              <a:latin typeface="Avenir Book" charset="0"/>
              <a:ea typeface="Avenir Book" charset="0"/>
              <a:cs typeface="Avenir Book" charset="0"/>
            </a:rPr>
            <a:t> circuits</a:t>
          </a:r>
          <a:endParaRPr lang="en-US" sz="2000" b="1" kern="1200" dirty="0">
            <a:solidFill>
              <a:schemeClr val="bg1"/>
            </a:solidFill>
            <a:latin typeface="Avenir Book" charset="0"/>
            <a:ea typeface="Avenir Book" charset="0"/>
            <a:cs typeface="Avenir Book" charset="0"/>
          </a:endParaRPr>
        </a:p>
      </dsp:txBody>
      <dsp:txXfrm>
        <a:off x="47519" y="3421268"/>
        <a:ext cx="8134562" cy="8784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B2880-C655-4DBA-85F8-CB41EB19785B}">
      <dsp:nvSpPr>
        <dsp:cNvPr id="0" name=""/>
        <dsp:cNvSpPr/>
      </dsp:nvSpPr>
      <dsp:spPr>
        <a:xfrm>
          <a:off x="0" y="25865"/>
          <a:ext cx="8305800" cy="874575"/>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latin typeface="Avenir Book" charset="0"/>
              <a:ea typeface="Avenir Book" charset="0"/>
              <a:cs typeface="Avenir Book" charset="0"/>
            </a:rPr>
            <a:t>Test is performed on both Class I and Class II products.</a:t>
          </a:r>
          <a:endParaRPr lang="en-US" sz="2300" kern="1200">
            <a:latin typeface="Avenir Book" charset="0"/>
            <a:ea typeface="Avenir Book" charset="0"/>
            <a:cs typeface="Avenir Book" charset="0"/>
          </a:endParaRPr>
        </a:p>
      </dsp:txBody>
      <dsp:txXfrm>
        <a:off x="42693" y="68558"/>
        <a:ext cx="8220414" cy="789189"/>
      </dsp:txXfrm>
    </dsp:sp>
    <dsp:sp modelId="{B63F5830-06F7-4C91-9536-BA5E01046E32}">
      <dsp:nvSpPr>
        <dsp:cNvPr id="0" name=""/>
        <dsp:cNvSpPr/>
      </dsp:nvSpPr>
      <dsp:spPr>
        <a:xfrm>
          <a:off x="0" y="966680"/>
          <a:ext cx="8305800" cy="874575"/>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latin typeface="Avenir Book" charset="0"/>
              <a:ea typeface="Avenir Book" charset="0"/>
              <a:cs typeface="Avenir Book" charset="0"/>
            </a:rPr>
            <a:t>Test can be performed in both AC and DC mode based on the safety standard.</a:t>
          </a:r>
          <a:endParaRPr lang="en-US" sz="2300" kern="1200" dirty="0">
            <a:latin typeface="Avenir Book" charset="0"/>
            <a:ea typeface="Avenir Book" charset="0"/>
            <a:cs typeface="Avenir Book" charset="0"/>
          </a:endParaRPr>
        </a:p>
      </dsp:txBody>
      <dsp:txXfrm>
        <a:off x="42693" y="1009373"/>
        <a:ext cx="8220414" cy="789189"/>
      </dsp:txXfrm>
    </dsp:sp>
    <dsp:sp modelId="{33A68296-89FC-4573-96D2-36728D64D659}">
      <dsp:nvSpPr>
        <dsp:cNvPr id="0" name=""/>
        <dsp:cNvSpPr/>
      </dsp:nvSpPr>
      <dsp:spPr>
        <a:xfrm>
          <a:off x="0" y="1907495"/>
          <a:ext cx="8305800" cy="874575"/>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latin typeface="Avenir Book" charset="0"/>
              <a:ea typeface="Avenir Book" charset="0"/>
              <a:cs typeface="Avenir Book" charset="0"/>
            </a:rPr>
            <a:t>Test voltage and trip settings must be specified by the manufacturer in accordance with the safety standard.</a:t>
          </a:r>
          <a:endParaRPr lang="en-US" sz="2300" kern="1200">
            <a:latin typeface="Avenir Book" charset="0"/>
            <a:ea typeface="Avenir Book" charset="0"/>
            <a:cs typeface="Avenir Book" charset="0"/>
          </a:endParaRPr>
        </a:p>
      </dsp:txBody>
      <dsp:txXfrm>
        <a:off x="42693" y="1950188"/>
        <a:ext cx="8220414" cy="789189"/>
      </dsp:txXfrm>
    </dsp:sp>
    <dsp:sp modelId="{CC75CB94-E2C7-45C7-ACFB-F6F8CC2A3717}">
      <dsp:nvSpPr>
        <dsp:cNvPr id="0" name=""/>
        <dsp:cNvSpPr/>
      </dsp:nvSpPr>
      <dsp:spPr>
        <a:xfrm>
          <a:off x="0" y="2848310"/>
          <a:ext cx="8305800" cy="874575"/>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smtClean="0">
              <a:latin typeface="Avenir Book" charset="0"/>
              <a:ea typeface="Avenir Book" charset="0"/>
              <a:cs typeface="Avenir Book" charset="0"/>
            </a:rPr>
            <a:t>Most standards specify the test voltage to be calculated using the following formula:</a:t>
          </a:r>
          <a:endParaRPr lang="en-US" sz="2300" kern="1200">
            <a:latin typeface="Avenir Book" charset="0"/>
            <a:ea typeface="Avenir Book" charset="0"/>
            <a:cs typeface="Avenir Book" charset="0"/>
          </a:endParaRPr>
        </a:p>
      </dsp:txBody>
      <dsp:txXfrm>
        <a:off x="42693" y="2891003"/>
        <a:ext cx="8220414" cy="789189"/>
      </dsp:txXfrm>
    </dsp:sp>
    <dsp:sp modelId="{FDD7B1DF-B83B-47E8-9766-66A258FC897A}">
      <dsp:nvSpPr>
        <dsp:cNvPr id="0" name=""/>
        <dsp:cNvSpPr/>
      </dsp:nvSpPr>
      <dsp:spPr>
        <a:xfrm>
          <a:off x="0" y="3789125"/>
          <a:ext cx="8305800" cy="874575"/>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latin typeface="Avenir Book" charset="0"/>
              <a:ea typeface="Avenir Book" charset="0"/>
              <a:cs typeface="Avenir Book" charset="0"/>
            </a:rPr>
            <a:t>2 x Products Rated Voltage plus 1000 Volts</a:t>
          </a:r>
          <a:endParaRPr lang="en-US" sz="2300" kern="1200" dirty="0">
            <a:latin typeface="Avenir Book" charset="0"/>
            <a:ea typeface="Avenir Book" charset="0"/>
            <a:cs typeface="Avenir Book" charset="0"/>
          </a:endParaRPr>
        </a:p>
      </dsp:txBody>
      <dsp:txXfrm>
        <a:off x="42693" y="3831818"/>
        <a:ext cx="8220414" cy="7891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269D5-903F-48B8-8A6A-BA27701932D9}">
      <dsp:nvSpPr>
        <dsp:cNvPr id="0" name=""/>
        <dsp:cNvSpPr/>
      </dsp:nvSpPr>
      <dsp:spPr>
        <a:xfrm>
          <a:off x="0" y="27299"/>
          <a:ext cx="8229600" cy="6552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solidFill>
                <a:schemeClr val="bg1"/>
              </a:solidFill>
              <a:latin typeface="Avenir Book" charset="0"/>
              <a:ea typeface="Avenir Book" charset="0"/>
              <a:cs typeface="Avenir Book" charset="0"/>
            </a:rPr>
            <a:t>Hence, the least commonly specified electrical safety </a:t>
          </a:r>
          <a:r>
            <a:rPr lang="en-US" sz="1800" kern="1200" dirty="0" err="1" smtClean="0">
              <a:solidFill>
                <a:schemeClr val="bg1"/>
              </a:solidFill>
              <a:latin typeface="Avenir Book" charset="0"/>
              <a:ea typeface="Avenir Book" charset="0"/>
              <a:cs typeface="Avenir Book" charset="0"/>
            </a:rPr>
            <a:t>test.v</a:t>
          </a:r>
          <a:endParaRPr lang="en-US" sz="1800" kern="1200" dirty="0">
            <a:solidFill>
              <a:schemeClr val="bg1"/>
            </a:solidFill>
            <a:latin typeface="Avenir Book" charset="0"/>
            <a:ea typeface="Avenir Book" charset="0"/>
            <a:cs typeface="Avenir Book" charset="0"/>
          </a:endParaRPr>
        </a:p>
      </dsp:txBody>
      <dsp:txXfrm>
        <a:off x="31984" y="59283"/>
        <a:ext cx="8165632" cy="591232"/>
      </dsp:txXfrm>
    </dsp:sp>
    <dsp:sp modelId="{C9598C89-A105-4B49-9034-C01142EABA1F}">
      <dsp:nvSpPr>
        <dsp:cNvPr id="0" name=""/>
        <dsp:cNvSpPr/>
      </dsp:nvSpPr>
      <dsp:spPr>
        <a:xfrm>
          <a:off x="0" y="783300"/>
          <a:ext cx="8229600" cy="6552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chemeClr val="bg1"/>
              </a:solidFill>
              <a:latin typeface="Avenir Book" charset="0"/>
              <a:ea typeface="Avenir Book" charset="0"/>
              <a:cs typeface="Avenir Book" charset="0"/>
            </a:rPr>
            <a:t>Commonly performed on serviced and repaired units to verify product integrity.</a:t>
          </a:r>
          <a:endParaRPr lang="en-US" sz="1800" kern="1200">
            <a:solidFill>
              <a:schemeClr val="bg1"/>
            </a:solidFill>
            <a:latin typeface="Avenir Book" charset="0"/>
            <a:ea typeface="Avenir Book" charset="0"/>
            <a:cs typeface="Avenir Book" charset="0"/>
          </a:endParaRPr>
        </a:p>
      </dsp:txBody>
      <dsp:txXfrm>
        <a:off x="31984" y="815284"/>
        <a:ext cx="8165632" cy="591232"/>
      </dsp:txXfrm>
    </dsp:sp>
    <dsp:sp modelId="{C53AA869-D867-4E3D-8A57-0D741D85E849}">
      <dsp:nvSpPr>
        <dsp:cNvPr id="0" name=""/>
        <dsp:cNvSpPr/>
      </dsp:nvSpPr>
      <dsp:spPr>
        <a:xfrm>
          <a:off x="0" y="1539300"/>
          <a:ext cx="8229600" cy="6552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chemeClr val="bg1"/>
              </a:solidFill>
              <a:latin typeface="Avenir Book" charset="0"/>
              <a:ea typeface="Avenir Book" charset="0"/>
              <a:cs typeface="Avenir Book" charset="0"/>
            </a:rPr>
            <a:t>Results in a resistance measurement .</a:t>
          </a:r>
          <a:endParaRPr lang="en-US" sz="1800" kern="1200">
            <a:solidFill>
              <a:schemeClr val="bg1"/>
            </a:solidFill>
            <a:latin typeface="Avenir Book" charset="0"/>
            <a:ea typeface="Avenir Book" charset="0"/>
            <a:cs typeface="Avenir Book" charset="0"/>
          </a:endParaRPr>
        </a:p>
      </dsp:txBody>
      <dsp:txXfrm>
        <a:off x="31984" y="1571284"/>
        <a:ext cx="8165632" cy="591232"/>
      </dsp:txXfrm>
    </dsp:sp>
    <dsp:sp modelId="{84B97D73-1E1A-4C4B-8CCC-1B8738301B0A}">
      <dsp:nvSpPr>
        <dsp:cNvPr id="0" name=""/>
        <dsp:cNvSpPr/>
      </dsp:nvSpPr>
      <dsp:spPr>
        <a:xfrm>
          <a:off x="0" y="2295300"/>
          <a:ext cx="8229600" cy="6552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chemeClr val="bg1"/>
              </a:solidFill>
              <a:latin typeface="Avenir Book" charset="0"/>
              <a:ea typeface="Avenir Book" charset="0"/>
              <a:cs typeface="Avenir Book" charset="0"/>
            </a:rPr>
            <a:t>Most standards specify test voltage at 500 or 1000 Volts.</a:t>
          </a:r>
          <a:endParaRPr lang="en-US" sz="1800" kern="1200">
            <a:solidFill>
              <a:schemeClr val="bg1"/>
            </a:solidFill>
            <a:latin typeface="Avenir Book" charset="0"/>
            <a:ea typeface="Avenir Book" charset="0"/>
            <a:cs typeface="Avenir Book" charset="0"/>
          </a:endParaRPr>
        </a:p>
      </dsp:txBody>
      <dsp:txXfrm>
        <a:off x="31984" y="2327284"/>
        <a:ext cx="8165632" cy="591232"/>
      </dsp:txXfrm>
    </dsp:sp>
    <dsp:sp modelId="{58222E93-D704-4612-88C3-85C9CEAFF416}">
      <dsp:nvSpPr>
        <dsp:cNvPr id="0" name=""/>
        <dsp:cNvSpPr/>
      </dsp:nvSpPr>
      <dsp:spPr>
        <a:xfrm>
          <a:off x="0" y="3051299"/>
          <a:ext cx="8229600" cy="6552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solidFill>
                <a:schemeClr val="bg1"/>
              </a:solidFill>
              <a:latin typeface="Avenir Book" charset="0"/>
              <a:ea typeface="Avenir Book" charset="0"/>
              <a:cs typeface="Avenir Book" charset="0"/>
            </a:rPr>
            <a:t>High insulation resistance value indicates good insulation. </a:t>
          </a:r>
          <a:endParaRPr lang="en-US" sz="1800" kern="1200">
            <a:solidFill>
              <a:schemeClr val="bg1"/>
            </a:solidFill>
            <a:latin typeface="Avenir Book" charset="0"/>
            <a:ea typeface="Avenir Book" charset="0"/>
            <a:cs typeface="Avenir Book" charset="0"/>
          </a:endParaRPr>
        </a:p>
      </dsp:txBody>
      <dsp:txXfrm>
        <a:off x="31984" y="3083283"/>
        <a:ext cx="8165632" cy="5912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462F3-92B5-4CE3-AD19-0DBF59469A38}">
      <dsp:nvSpPr>
        <dsp:cNvPr id="0" name=""/>
        <dsp:cNvSpPr/>
      </dsp:nvSpPr>
      <dsp:spPr>
        <a:xfrm>
          <a:off x="0" y="33951"/>
          <a:ext cx="8077200" cy="890296"/>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Book" charset="0"/>
              <a:ea typeface="Avenir Book" charset="0"/>
              <a:cs typeface="Avenir Book" charset="0"/>
            </a:rPr>
            <a:t>Like other electrical safety tests, test parameters vary upon the standard.</a:t>
          </a:r>
          <a:endParaRPr lang="en-US" sz="2000" kern="1200" dirty="0">
            <a:latin typeface="Avenir Book" charset="0"/>
            <a:ea typeface="Avenir Book" charset="0"/>
            <a:cs typeface="Avenir Book" charset="0"/>
          </a:endParaRPr>
        </a:p>
      </dsp:txBody>
      <dsp:txXfrm>
        <a:off x="43461" y="77412"/>
        <a:ext cx="7990278" cy="803374"/>
      </dsp:txXfrm>
    </dsp:sp>
    <dsp:sp modelId="{3123879D-5F1D-4F95-8AF9-E60528532A05}">
      <dsp:nvSpPr>
        <dsp:cNvPr id="0" name=""/>
        <dsp:cNvSpPr/>
      </dsp:nvSpPr>
      <dsp:spPr>
        <a:xfrm>
          <a:off x="0" y="1111448"/>
          <a:ext cx="8077200" cy="12168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Book" charset="0"/>
              <a:ea typeface="Avenir Book" charset="0"/>
              <a:cs typeface="Avenir Book" charset="0"/>
            </a:rPr>
            <a:t>EN 60204-1 Safety Of Machinery, specifies a 500 Volts DC test between the power circuit conductors and protective bonding circuit, the resistance shall not be less than 1 M</a:t>
          </a:r>
          <a:r>
            <a:rPr lang="el-GR" sz="2000" kern="1200" dirty="0" smtClean="0">
              <a:latin typeface="Avenir Book" charset="0"/>
              <a:ea typeface="Avenir Book" charset="0"/>
              <a:cs typeface="Avenir Book" charset="0"/>
            </a:rPr>
            <a:t>Ω</a:t>
          </a:r>
          <a:r>
            <a:rPr lang="en-US" sz="2000" kern="1200" dirty="0" smtClean="0">
              <a:latin typeface="Avenir Book" charset="0"/>
              <a:ea typeface="Avenir Book" charset="0"/>
              <a:cs typeface="Avenir Book" charset="0"/>
            </a:rPr>
            <a:t>.</a:t>
          </a:r>
          <a:endParaRPr lang="en-US" sz="2000" kern="1200" dirty="0">
            <a:latin typeface="Avenir Book" charset="0"/>
            <a:ea typeface="Avenir Book" charset="0"/>
            <a:cs typeface="Avenir Book" charset="0"/>
          </a:endParaRPr>
        </a:p>
      </dsp:txBody>
      <dsp:txXfrm>
        <a:off x="59399" y="1170847"/>
        <a:ext cx="7958402"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C8241-04F3-4FD8-8775-7DBBDA79394F}">
      <dsp:nvSpPr>
        <dsp:cNvPr id="0" name=""/>
        <dsp:cNvSpPr/>
      </dsp:nvSpPr>
      <dsp:spPr>
        <a:xfrm>
          <a:off x="0" y="623719"/>
          <a:ext cx="8153400" cy="12168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latin typeface="Avenir Book" charset="0"/>
              <a:ea typeface="Avenir Book" charset="0"/>
              <a:cs typeface="Avenir Book" charset="0"/>
            </a:rPr>
            <a:t>A measuring device (MD) is used to simulate the impedance of the human body under different conditions depending upon the application of the product.</a:t>
          </a:r>
          <a:endParaRPr lang="en-US" sz="1800" kern="1200" dirty="0">
            <a:latin typeface="Avenir Book" charset="0"/>
            <a:ea typeface="Avenir Book" charset="0"/>
            <a:cs typeface="Avenir Book" charset="0"/>
          </a:endParaRPr>
        </a:p>
      </dsp:txBody>
      <dsp:txXfrm>
        <a:off x="59399" y="683118"/>
        <a:ext cx="8034602" cy="1098002"/>
      </dsp:txXfrm>
    </dsp:sp>
    <dsp:sp modelId="{B5A6D444-E547-424D-B7F0-BB8BF680184B}">
      <dsp:nvSpPr>
        <dsp:cNvPr id="0" name=""/>
        <dsp:cNvSpPr/>
      </dsp:nvSpPr>
      <dsp:spPr>
        <a:xfrm>
          <a:off x="0" y="2027719"/>
          <a:ext cx="8153400" cy="1096482"/>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latin typeface="Avenir Book" charset="0"/>
              <a:ea typeface="Avenir Book" charset="0"/>
              <a:cs typeface="Avenir Book" charset="0"/>
            </a:rPr>
            <a:t>Test is run under both normal and single fault conditions and reversed polarity on the input line power at 110% of rated input.</a:t>
          </a:r>
          <a:endParaRPr lang="en-US" sz="1800" kern="1200">
            <a:latin typeface="Avenir Book" charset="0"/>
            <a:ea typeface="Avenir Book" charset="0"/>
            <a:cs typeface="Avenir Book" charset="0"/>
          </a:endParaRPr>
        </a:p>
      </dsp:txBody>
      <dsp:txXfrm>
        <a:off x="53526" y="2081245"/>
        <a:ext cx="8046348" cy="989430"/>
      </dsp:txXfrm>
    </dsp:sp>
    <dsp:sp modelId="{A166418D-E746-4A04-90C6-642357573E62}">
      <dsp:nvSpPr>
        <dsp:cNvPr id="0" name=""/>
        <dsp:cNvSpPr/>
      </dsp:nvSpPr>
      <dsp:spPr>
        <a:xfrm>
          <a:off x="0" y="3311402"/>
          <a:ext cx="8153400" cy="819441"/>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latin typeface="Avenir Book" charset="0"/>
              <a:ea typeface="Avenir Book" charset="0"/>
              <a:cs typeface="Avenir Book" charset="0"/>
            </a:rPr>
            <a:t>Most commonly performed on medical equipment.</a:t>
          </a:r>
          <a:endParaRPr lang="en-US" sz="1800" kern="1200">
            <a:latin typeface="Avenir Book" charset="0"/>
            <a:ea typeface="Avenir Book" charset="0"/>
            <a:cs typeface="Avenir Book" charset="0"/>
          </a:endParaRPr>
        </a:p>
      </dsp:txBody>
      <dsp:txXfrm>
        <a:off x="40002" y="3351404"/>
        <a:ext cx="8073396" cy="7394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81ED80-2265-407E-9702-921FFA6DFB7F}">
      <dsp:nvSpPr>
        <dsp:cNvPr id="0" name=""/>
        <dsp:cNvSpPr/>
      </dsp:nvSpPr>
      <dsp:spPr>
        <a:xfrm>
          <a:off x="0" y="952581"/>
          <a:ext cx="3200400" cy="12168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Book" charset="0"/>
              <a:ea typeface="Avenir Book" charset="0"/>
              <a:cs typeface="Avenir Book" charset="0"/>
            </a:rPr>
            <a:t>The MD can vary from standard to standard.</a:t>
          </a:r>
          <a:endParaRPr lang="en-US" sz="2000" kern="1200" dirty="0">
            <a:latin typeface="Avenir Book" charset="0"/>
            <a:ea typeface="Avenir Book" charset="0"/>
            <a:cs typeface="Avenir Book" charset="0"/>
          </a:endParaRPr>
        </a:p>
      </dsp:txBody>
      <dsp:txXfrm>
        <a:off x="59399" y="1011980"/>
        <a:ext cx="3081602" cy="1098002"/>
      </dsp:txXfrm>
    </dsp:sp>
    <dsp:sp modelId="{12370CC8-226D-49CD-BBD6-C118E0A16093}">
      <dsp:nvSpPr>
        <dsp:cNvPr id="0" name=""/>
        <dsp:cNvSpPr/>
      </dsp:nvSpPr>
      <dsp:spPr>
        <a:xfrm>
          <a:off x="0" y="2356581"/>
          <a:ext cx="3200400" cy="12168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Book" charset="0"/>
              <a:ea typeface="Avenir Book" charset="0"/>
              <a:cs typeface="Avenir Book" charset="0"/>
            </a:rPr>
            <a:t>Measuring device for EN 60601-1 Medical Electrical Equipment.</a:t>
          </a:r>
          <a:endParaRPr lang="en-US" sz="2000" kern="1200" dirty="0">
            <a:latin typeface="Avenir Book" charset="0"/>
            <a:ea typeface="Avenir Book" charset="0"/>
            <a:cs typeface="Avenir Book" charset="0"/>
          </a:endParaRPr>
        </a:p>
      </dsp:txBody>
      <dsp:txXfrm>
        <a:off x="59399" y="2415980"/>
        <a:ext cx="3081602" cy="10980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40D0E-841C-4BB3-8731-F360AB057EF3}">
      <dsp:nvSpPr>
        <dsp:cNvPr id="0" name=""/>
        <dsp:cNvSpPr/>
      </dsp:nvSpPr>
      <dsp:spPr>
        <a:xfrm>
          <a:off x="0" y="7941"/>
          <a:ext cx="8153400" cy="10108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Book" charset="0"/>
              <a:ea typeface="Avenir Book" charset="0"/>
              <a:cs typeface="Avenir Book" charset="0"/>
            </a:rPr>
            <a:t>The </a:t>
          </a:r>
          <a:r>
            <a:rPr lang="en-US" sz="2000" kern="1200" dirty="0" err="1" smtClean="0">
              <a:latin typeface="Avenir Book" charset="0"/>
              <a:ea typeface="Avenir Book" charset="0"/>
              <a:cs typeface="Avenir Book" charset="0"/>
            </a:rPr>
            <a:t>SmartGFI</a:t>
          </a:r>
          <a:r>
            <a:rPr lang="en-US" sz="2000" kern="1200" baseline="30000" dirty="0" smtClean="0">
              <a:latin typeface="Avenir Book" charset="0"/>
              <a:ea typeface="Avenir Book" charset="0"/>
              <a:cs typeface="Avenir Book" charset="0"/>
            </a:rPr>
            <a:t>®</a:t>
          </a:r>
          <a:r>
            <a:rPr lang="en-US" sz="2000" kern="1200" dirty="0" smtClean="0">
              <a:latin typeface="Avenir Book" charset="0"/>
              <a:ea typeface="Avenir Book" charset="0"/>
              <a:cs typeface="Avenir Book" charset="0"/>
            </a:rPr>
            <a:t> is a patented safety feature in all Associated Research high voltage safety testers </a:t>
          </a:r>
          <a:endParaRPr lang="en-US" sz="2000" kern="1200" dirty="0">
            <a:latin typeface="Avenir Book" charset="0"/>
            <a:ea typeface="Avenir Book" charset="0"/>
            <a:cs typeface="Avenir Book" charset="0"/>
          </a:endParaRPr>
        </a:p>
      </dsp:txBody>
      <dsp:txXfrm>
        <a:off x="49347" y="57288"/>
        <a:ext cx="8054706" cy="912186"/>
      </dsp:txXfrm>
    </dsp:sp>
    <dsp:sp modelId="{5CFE1245-E0DA-435A-BD29-4853CD1E29D4}">
      <dsp:nvSpPr>
        <dsp:cNvPr id="0" name=""/>
        <dsp:cNvSpPr/>
      </dsp:nvSpPr>
      <dsp:spPr>
        <a:xfrm>
          <a:off x="0" y="1174341"/>
          <a:ext cx="8153400" cy="10108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Book" charset="0"/>
              <a:ea typeface="Avenir Book" charset="0"/>
              <a:cs typeface="Avenir Book" charset="0"/>
            </a:rPr>
            <a:t>The Associated Research’s </a:t>
          </a:r>
          <a:r>
            <a:rPr lang="en-US" sz="2000" kern="1200" dirty="0" err="1" smtClean="0">
              <a:latin typeface="Avenir Book" charset="0"/>
              <a:ea typeface="Avenir Book" charset="0"/>
              <a:cs typeface="Avenir Book" charset="0"/>
            </a:rPr>
            <a:t>SmartGFI</a:t>
          </a:r>
          <a:r>
            <a:rPr lang="en-US" sz="2000" kern="1200" baseline="30000" dirty="0" smtClean="0">
              <a:latin typeface="Avenir Book" charset="0"/>
              <a:ea typeface="Avenir Book" charset="0"/>
              <a:cs typeface="Avenir Book" charset="0"/>
            </a:rPr>
            <a:t>®</a:t>
          </a:r>
          <a:r>
            <a:rPr lang="en-US" sz="2000" kern="1200" dirty="0" smtClean="0">
              <a:latin typeface="Avenir Book" charset="0"/>
              <a:ea typeface="Avenir Book" charset="0"/>
              <a:cs typeface="Avenir Book" charset="0"/>
            </a:rPr>
            <a:t> circuit will shut down high voltage if excess leakage is detected through the ground circuit</a:t>
          </a:r>
          <a:endParaRPr lang="en-US" sz="2000" kern="1200" dirty="0">
            <a:latin typeface="Avenir Book" charset="0"/>
            <a:ea typeface="Avenir Book" charset="0"/>
            <a:cs typeface="Avenir Book" charset="0"/>
          </a:endParaRPr>
        </a:p>
      </dsp:txBody>
      <dsp:txXfrm>
        <a:off x="49347" y="1223688"/>
        <a:ext cx="8054706" cy="912186"/>
      </dsp:txXfrm>
    </dsp:sp>
    <dsp:sp modelId="{2DEEAB43-0AFC-4734-BB63-3B76B39EAF46}">
      <dsp:nvSpPr>
        <dsp:cNvPr id="0" name=""/>
        <dsp:cNvSpPr/>
      </dsp:nvSpPr>
      <dsp:spPr>
        <a:xfrm>
          <a:off x="0" y="2340741"/>
          <a:ext cx="8153400" cy="10108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Book" charset="0"/>
              <a:ea typeface="Avenir Book" charset="0"/>
              <a:cs typeface="Avenir Book" charset="0"/>
            </a:rPr>
            <a:t>This is a high-speed shutdown circuit that disables the high voltage in less than 1 millisecond</a:t>
          </a:r>
          <a:endParaRPr lang="en-US" sz="2000" kern="1200" dirty="0">
            <a:latin typeface="Avenir Book" charset="0"/>
            <a:ea typeface="Avenir Book" charset="0"/>
            <a:cs typeface="Avenir Book" charset="0"/>
          </a:endParaRPr>
        </a:p>
      </dsp:txBody>
      <dsp:txXfrm>
        <a:off x="49347" y="2390088"/>
        <a:ext cx="8054706" cy="912186"/>
      </dsp:txXfrm>
    </dsp:sp>
    <dsp:sp modelId="{053C1962-255E-4185-81A2-B9D62BCA884C}">
      <dsp:nvSpPr>
        <dsp:cNvPr id="0" name=""/>
        <dsp:cNvSpPr/>
      </dsp:nvSpPr>
      <dsp:spPr>
        <a:xfrm>
          <a:off x="0" y="3507141"/>
          <a:ext cx="8153400" cy="10108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Book" charset="0"/>
              <a:ea typeface="Avenir Book" charset="0"/>
              <a:cs typeface="Avenir Book" charset="0"/>
            </a:rPr>
            <a:t>It is an active circuit which monitors the configuration of the return connection and automatically sets itself accordingly</a:t>
          </a:r>
          <a:endParaRPr lang="en-US" sz="2000" kern="1200" dirty="0">
            <a:latin typeface="Avenir Book" charset="0"/>
            <a:ea typeface="Avenir Book" charset="0"/>
            <a:cs typeface="Avenir Book" charset="0"/>
          </a:endParaRPr>
        </a:p>
      </dsp:txBody>
      <dsp:txXfrm>
        <a:off x="49347" y="3556488"/>
        <a:ext cx="8054706" cy="91218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A2FFD-42B1-45CB-A8B0-CBFAAF2FA39D}">
      <dsp:nvSpPr>
        <dsp:cNvPr id="0" name=""/>
        <dsp:cNvSpPr/>
      </dsp:nvSpPr>
      <dsp:spPr>
        <a:xfrm>
          <a:off x="0" y="45381"/>
          <a:ext cx="8229600" cy="6552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b="1" kern="1200" dirty="0" smtClean="0">
              <a:solidFill>
                <a:schemeClr val="bg1"/>
              </a:solidFill>
              <a:latin typeface="Avenir Book" charset="0"/>
              <a:ea typeface="Avenir Book" charset="0"/>
              <a:cs typeface="Avenir Book" charset="0"/>
            </a:rPr>
            <a:t>Arcing is a momentary partial discharge due to the intense concentration of a high voltage electric field across a dielectric</a:t>
          </a:r>
          <a:endParaRPr lang="en-US" sz="1500" b="1" kern="1200" dirty="0">
            <a:solidFill>
              <a:schemeClr val="bg1"/>
            </a:solidFill>
            <a:latin typeface="Avenir Book" charset="0"/>
            <a:ea typeface="Avenir Book" charset="0"/>
            <a:cs typeface="Avenir Book" charset="0"/>
          </a:endParaRPr>
        </a:p>
      </dsp:txBody>
      <dsp:txXfrm>
        <a:off x="31984" y="77365"/>
        <a:ext cx="8165632" cy="591232"/>
      </dsp:txXfrm>
    </dsp:sp>
    <dsp:sp modelId="{E8EF8B62-9099-48E8-899E-7FC11A960DD5}">
      <dsp:nvSpPr>
        <dsp:cNvPr id="0" name=""/>
        <dsp:cNvSpPr/>
      </dsp:nvSpPr>
      <dsp:spPr>
        <a:xfrm>
          <a:off x="0" y="801381"/>
          <a:ext cx="8229600" cy="6552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solidFill>
                <a:schemeClr val="bg1"/>
              </a:solidFill>
              <a:latin typeface="Avenir Book" charset="0"/>
              <a:ea typeface="Avenir Book" charset="0"/>
              <a:cs typeface="Avenir Book" charset="0"/>
            </a:rPr>
            <a:t>In </a:t>
          </a:r>
          <a:r>
            <a:rPr lang="en-US" sz="1500" kern="1200" dirty="0" err="1" smtClean="0">
              <a:solidFill>
                <a:schemeClr val="bg1"/>
              </a:solidFill>
              <a:latin typeface="Avenir Book" charset="0"/>
              <a:ea typeface="Avenir Book" charset="0"/>
              <a:cs typeface="Avenir Book" charset="0"/>
            </a:rPr>
            <a:t>Hipot</a:t>
          </a:r>
          <a:r>
            <a:rPr lang="en-US" sz="1500" kern="1200" dirty="0" smtClean="0">
              <a:solidFill>
                <a:schemeClr val="bg1"/>
              </a:solidFill>
              <a:latin typeface="Avenir Book" charset="0"/>
              <a:ea typeface="Avenir Book" charset="0"/>
              <a:cs typeface="Avenir Book" charset="0"/>
            </a:rPr>
            <a:t> testing, the dielectric is the insulation of the device under test (DUT)</a:t>
          </a:r>
          <a:endParaRPr lang="en-US" sz="1500" kern="1200" dirty="0">
            <a:solidFill>
              <a:schemeClr val="bg1"/>
            </a:solidFill>
            <a:latin typeface="Avenir Book" charset="0"/>
            <a:ea typeface="Avenir Book" charset="0"/>
            <a:cs typeface="Avenir Book" charset="0"/>
          </a:endParaRPr>
        </a:p>
      </dsp:txBody>
      <dsp:txXfrm>
        <a:off x="31984" y="833365"/>
        <a:ext cx="8165632" cy="591232"/>
      </dsp:txXfrm>
    </dsp:sp>
    <dsp:sp modelId="{84CB406A-7E7B-454C-878E-35349D95440E}">
      <dsp:nvSpPr>
        <dsp:cNvPr id="0" name=""/>
        <dsp:cNvSpPr/>
      </dsp:nvSpPr>
      <dsp:spPr>
        <a:xfrm>
          <a:off x="0" y="1557381"/>
          <a:ext cx="8229600" cy="6552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smtClean="0">
              <a:solidFill>
                <a:schemeClr val="bg1"/>
              </a:solidFill>
              <a:latin typeface="Avenir Book" charset="0"/>
              <a:ea typeface="Avenir Book" charset="0"/>
              <a:cs typeface="Avenir Book" charset="0"/>
            </a:rPr>
            <a:t>Arcing produces momentary spikes in the nominal leakage current waveform</a:t>
          </a:r>
          <a:endParaRPr lang="en-US" sz="1500" kern="1200">
            <a:solidFill>
              <a:schemeClr val="bg1"/>
            </a:solidFill>
            <a:latin typeface="Avenir Book" charset="0"/>
            <a:ea typeface="Avenir Book" charset="0"/>
            <a:cs typeface="Avenir Book" charset="0"/>
          </a:endParaRPr>
        </a:p>
      </dsp:txBody>
      <dsp:txXfrm>
        <a:off x="31984" y="1589365"/>
        <a:ext cx="8165632" cy="591232"/>
      </dsp:txXfrm>
    </dsp:sp>
    <dsp:sp modelId="{4BFF091F-1FE7-4A30-AF16-7B1D44AE1877}">
      <dsp:nvSpPr>
        <dsp:cNvPr id="0" name=""/>
        <dsp:cNvSpPr/>
      </dsp:nvSpPr>
      <dsp:spPr>
        <a:xfrm>
          <a:off x="0" y="2313381"/>
          <a:ext cx="8229600" cy="6552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smtClean="0">
              <a:solidFill>
                <a:schemeClr val="bg1"/>
              </a:solidFill>
              <a:latin typeface="Avenir Book" charset="0"/>
              <a:ea typeface="Avenir Book" charset="0"/>
              <a:cs typeface="Avenir Book" charset="0"/>
            </a:rPr>
            <a:t>Arcing is different from dielectric breakdown </a:t>
          </a:r>
          <a:endParaRPr lang="en-US" sz="1500" kern="1200">
            <a:solidFill>
              <a:schemeClr val="bg1"/>
            </a:solidFill>
            <a:latin typeface="Avenir Book" charset="0"/>
            <a:ea typeface="Avenir Book" charset="0"/>
            <a:cs typeface="Avenir Book" charset="0"/>
          </a:endParaRPr>
        </a:p>
      </dsp:txBody>
      <dsp:txXfrm>
        <a:off x="31984" y="2345365"/>
        <a:ext cx="8165632" cy="591232"/>
      </dsp:txXfrm>
    </dsp:sp>
    <dsp:sp modelId="{C78EE756-304E-4524-A629-08104C8FB658}">
      <dsp:nvSpPr>
        <dsp:cNvPr id="0" name=""/>
        <dsp:cNvSpPr/>
      </dsp:nvSpPr>
      <dsp:spPr>
        <a:xfrm>
          <a:off x="0" y="3069381"/>
          <a:ext cx="8229600" cy="6552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smtClean="0">
              <a:solidFill>
                <a:schemeClr val="bg1"/>
              </a:solidFill>
              <a:latin typeface="Avenir Book" charset="0"/>
              <a:ea typeface="Avenir Book" charset="0"/>
              <a:cs typeface="Avenir Book" charset="0"/>
            </a:rPr>
            <a:t>Arc failure does not necessarily mean hipot failure</a:t>
          </a:r>
          <a:endParaRPr lang="en-US" sz="1500" kern="1200">
            <a:solidFill>
              <a:schemeClr val="bg1"/>
            </a:solidFill>
            <a:latin typeface="Avenir Book" charset="0"/>
            <a:ea typeface="Avenir Book" charset="0"/>
            <a:cs typeface="Avenir Book" charset="0"/>
          </a:endParaRPr>
        </a:p>
      </dsp:txBody>
      <dsp:txXfrm>
        <a:off x="31984" y="3101365"/>
        <a:ext cx="8165632" cy="591232"/>
      </dsp:txXfrm>
    </dsp:sp>
    <dsp:sp modelId="{F874B365-8CBA-4D50-A845-722B41F7CE80}">
      <dsp:nvSpPr>
        <dsp:cNvPr id="0" name=""/>
        <dsp:cNvSpPr/>
      </dsp:nvSpPr>
      <dsp:spPr>
        <a:xfrm>
          <a:off x="0" y="3825381"/>
          <a:ext cx="8229600" cy="6552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smtClean="0">
              <a:solidFill>
                <a:schemeClr val="bg1"/>
              </a:solidFill>
              <a:latin typeface="Avenir Book" charset="0"/>
              <a:ea typeface="Avenir Book" charset="0"/>
              <a:cs typeface="Avenir Book" charset="0"/>
            </a:rPr>
            <a:t>Arc detection provides useful information about the product’s insulation </a:t>
          </a:r>
          <a:endParaRPr lang="en-US" sz="1500" kern="1200">
            <a:solidFill>
              <a:schemeClr val="bg1"/>
            </a:solidFill>
            <a:latin typeface="Avenir Book" charset="0"/>
            <a:ea typeface="Avenir Book" charset="0"/>
            <a:cs typeface="Avenir Book" charset="0"/>
          </a:endParaRPr>
        </a:p>
      </dsp:txBody>
      <dsp:txXfrm>
        <a:off x="31984" y="3857365"/>
        <a:ext cx="8165632" cy="591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24AE9-0A70-4397-9B3E-3237C1633C81}">
      <dsp:nvSpPr>
        <dsp:cNvPr id="0" name=""/>
        <dsp:cNvSpPr/>
      </dsp:nvSpPr>
      <dsp:spPr>
        <a:xfrm>
          <a:off x="514348" y="1912"/>
          <a:ext cx="6858003" cy="8360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latin typeface="Avenir Book" charset="0"/>
              <a:ea typeface="Avenir Book" charset="0"/>
              <a:cs typeface="Avenir Book" charset="0"/>
            </a:rPr>
            <a:t>Ground Continuity Test</a:t>
          </a:r>
          <a:endParaRPr lang="en-US" sz="1800" kern="1200" dirty="0">
            <a:latin typeface="Avenir Book" charset="0"/>
            <a:ea typeface="Avenir Book" charset="0"/>
            <a:cs typeface="Avenir Book" charset="0"/>
          </a:endParaRPr>
        </a:p>
      </dsp:txBody>
      <dsp:txXfrm>
        <a:off x="555161" y="42725"/>
        <a:ext cx="6776377" cy="754434"/>
      </dsp:txXfrm>
    </dsp:sp>
    <dsp:sp modelId="{6F77EDA5-A1D2-43A7-BCBB-1EB2F2BDB47E}">
      <dsp:nvSpPr>
        <dsp:cNvPr id="0" name=""/>
        <dsp:cNvSpPr/>
      </dsp:nvSpPr>
      <dsp:spPr>
        <a:xfrm>
          <a:off x="514348" y="879775"/>
          <a:ext cx="6858003" cy="8360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smtClean="0">
              <a:latin typeface="Avenir Book" charset="0"/>
              <a:ea typeface="Avenir Book" charset="0"/>
              <a:cs typeface="Avenir Book" charset="0"/>
            </a:rPr>
            <a:t>Ground Bond Test</a:t>
          </a:r>
          <a:endParaRPr lang="en-US" sz="1800" kern="1200">
            <a:latin typeface="Avenir Book" charset="0"/>
            <a:ea typeface="Avenir Book" charset="0"/>
            <a:cs typeface="Avenir Book" charset="0"/>
          </a:endParaRPr>
        </a:p>
      </dsp:txBody>
      <dsp:txXfrm>
        <a:off x="555161" y="920588"/>
        <a:ext cx="6776377" cy="754434"/>
      </dsp:txXfrm>
    </dsp:sp>
    <dsp:sp modelId="{9760FCCB-A514-42F5-A558-762DD4C735CB}">
      <dsp:nvSpPr>
        <dsp:cNvPr id="0" name=""/>
        <dsp:cNvSpPr/>
      </dsp:nvSpPr>
      <dsp:spPr>
        <a:xfrm>
          <a:off x="514348" y="1757638"/>
          <a:ext cx="6858003" cy="8360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smtClean="0">
              <a:latin typeface="Avenir Book" charset="0"/>
              <a:ea typeface="Avenir Book" charset="0"/>
              <a:cs typeface="Avenir Book" charset="0"/>
            </a:rPr>
            <a:t>Dielectric Withstand Test (Hipot)</a:t>
          </a:r>
          <a:endParaRPr lang="en-US" sz="1800" kern="1200">
            <a:latin typeface="Avenir Book" charset="0"/>
            <a:ea typeface="Avenir Book" charset="0"/>
            <a:cs typeface="Avenir Book" charset="0"/>
          </a:endParaRPr>
        </a:p>
      </dsp:txBody>
      <dsp:txXfrm>
        <a:off x="555161" y="1798451"/>
        <a:ext cx="6776377" cy="754434"/>
      </dsp:txXfrm>
    </dsp:sp>
    <dsp:sp modelId="{00642070-0B58-4233-AFF2-0B189F57589F}">
      <dsp:nvSpPr>
        <dsp:cNvPr id="0" name=""/>
        <dsp:cNvSpPr/>
      </dsp:nvSpPr>
      <dsp:spPr>
        <a:xfrm>
          <a:off x="514348" y="2635502"/>
          <a:ext cx="6858003" cy="8360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smtClean="0">
              <a:latin typeface="Avenir Book" charset="0"/>
              <a:ea typeface="Avenir Book" charset="0"/>
              <a:cs typeface="Avenir Book" charset="0"/>
            </a:rPr>
            <a:t>Insulation Resistance Test</a:t>
          </a:r>
          <a:endParaRPr lang="en-US" sz="1800" kern="1200">
            <a:latin typeface="Avenir Book" charset="0"/>
            <a:ea typeface="Avenir Book" charset="0"/>
            <a:cs typeface="Avenir Book" charset="0"/>
          </a:endParaRPr>
        </a:p>
      </dsp:txBody>
      <dsp:txXfrm>
        <a:off x="555161" y="2676315"/>
        <a:ext cx="6776377" cy="754434"/>
      </dsp:txXfrm>
    </dsp:sp>
    <dsp:sp modelId="{1F09D85D-B264-48C0-AAFE-9EE5463D79A4}">
      <dsp:nvSpPr>
        <dsp:cNvPr id="0" name=""/>
        <dsp:cNvSpPr/>
      </dsp:nvSpPr>
      <dsp:spPr>
        <a:xfrm>
          <a:off x="514348" y="3513365"/>
          <a:ext cx="6858003" cy="83606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rtl="0">
            <a:lnSpc>
              <a:spcPct val="90000"/>
            </a:lnSpc>
            <a:spcBef>
              <a:spcPct val="0"/>
            </a:spcBef>
            <a:spcAft>
              <a:spcPct val="35000"/>
            </a:spcAft>
          </a:pPr>
          <a:r>
            <a:rPr lang="en-US" sz="1800" kern="1200" dirty="0" smtClean="0">
              <a:latin typeface="Avenir Book" charset="0"/>
              <a:ea typeface="Avenir Book" charset="0"/>
              <a:cs typeface="Avenir Book" charset="0"/>
            </a:rPr>
            <a:t>Touch Current Test (Leakage Current Test)</a:t>
          </a:r>
          <a:endParaRPr lang="en-US" sz="1800" kern="1200" dirty="0">
            <a:latin typeface="Avenir Book" charset="0"/>
            <a:ea typeface="Avenir Book" charset="0"/>
            <a:cs typeface="Avenir Book" charset="0"/>
          </a:endParaRPr>
        </a:p>
      </dsp:txBody>
      <dsp:txXfrm>
        <a:off x="555161" y="3554178"/>
        <a:ext cx="6776377" cy="754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94F6D-3009-427F-BBA7-CF4BB6A99FE1}">
      <dsp:nvSpPr>
        <dsp:cNvPr id="0" name=""/>
        <dsp:cNvSpPr/>
      </dsp:nvSpPr>
      <dsp:spPr>
        <a:xfrm>
          <a:off x="0" y="21240"/>
          <a:ext cx="8229600" cy="95472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kumimoji="1" lang="en-US" sz="1800" kern="1200" dirty="0" smtClean="0">
              <a:latin typeface="Avenir Book" charset="0"/>
              <a:ea typeface="Avenir Book" charset="0"/>
              <a:cs typeface="Avenir Book" charset="0"/>
            </a:rPr>
            <a:t>Routine production line test conducted on Class I products.</a:t>
          </a:r>
          <a:endParaRPr lang="en-US" sz="1800" kern="1200" dirty="0">
            <a:latin typeface="Avenir Book" charset="0"/>
            <a:ea typeface="Avenir Book" charset="0"/>
            <a:cs typeface="Avenir Book" charset="0"/>
          </a:endParaRPr>
        </a:p>
      </dsp:txBody>
      <dsp:txXfrm>
        <a:off x="46606" y="67846"/>
        <a:ext cx="8136388" cy="861508"/>
      </dsp:txXfrm>
    </dsp:sp>
    <dsp:sp modelId="{C35BEBC0-D611-45C1-A617-13409F9E6E5B}">
      <dsp:nvSpPr>
        <dsp:cNvPr id="0" name=""/>
        <dsp:cNvSpPr/>
      </dsp:nvSpPr>
      <dsp:spPr>
        <a:xfrm>
          <a:off x="0" y="1122840"/>
          <a:ext cx="8229600" cy="95472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kumimoji="1" lang="en-US" sz="1800" kern="1200" dirty="0" smtClean="0">
              <a:latin typeface="Avenir Book" charset="0"/>
              <a:ea typeface="Avenir Book" charset="0"/>
              <a:cs typeface="Avenir Book" charset="0"/>
            </a:rPr>
            <a:t>A low voltage AC or DC signal is applied from the chassis of the product to the ground pin.</a:t>
          </a:r>
          <a:endParaRPr lang="en-US" sz="1800" kern="1200" dirty="0">
            <a:latin typeface="Avenir Book" charset="0"/>
            <a:ea typeface="Avenir Book" charset="0"/>
            <a:cs typeface="Avenir Book" charset="0"/>
          </a:endParaRPr>
        </a:p>
      </dsp:txBody>
      <dsp:txXfrm>
        <a:off x="46606" y="1169446"/>
        <a:ext cx="8136388" cy="861508"/>
      </dsp:txXfrm>
    </dsp:sp>
    <dsp:sp modelId="{BA050989-BF9E-4F7D-B76A-C2BF2F47E7BE}">
      <dsp:nvSpPr>
        <dsp:cNvPr id="0" name=""/>
        <dsp:cNvSpPr/>
      </dsp:nvSpPr>
      <dsp:spPr>
        <a:xfrm>
          <a:off x="0" y="2224440"/>
          <a:ext cx="8229600" cy="95472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kumimoji="1" lang="en-US" sz="1800" kern="1200" smtClean="0">
              <a:latin typeface="Avenir Book" charset="0"/>
              <a:ea typeface="Avenir Book" charset="0"/>
              <a:cs typeface="Avenir Book" charset="0"/>
            </a:rPr>
            <a:t>Typically performed at a current under 1A to check that the ground connection is continuous. </a:t>
          </a:r>
          <a:endParaRPr lang="en-US" sz="1800" kern="1200">
            <a:latin typeface="Avenir Book" charset="0"/>
            <a:ea typeface="Avenir Book" charset="0"/>
            <a:cs typeface="Avenir Book" charset="0"/>
          </a:endParaRPr>
        </a:p>
      </dsp:txBody>
      <dsp:txXfrm>
        <a:off x="46606" y="2271046"/>
        <a:ext cx="8136388" cy="861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94F6D-3009-427F-BBA7-CF4BB6A99FE1}">
      <dsp:nvSpPr>
        <dsp:cNvPr id="0" name=""/>
        <dsp:cNvSpPr/>
      </dsp:nvSpPr>
      <dsp:spPr>
        <a:xfrm>
          <a:off x="0" y="289799"/>
          <a:ext cx="8229600" cy="12168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Book" charset="0"/>
              <a:ea typeface="Avenir Book" charset="0"/>
              <a:cs typeface="Avenir Book" charset="0"/>
            </a:rPr>
            <a:t>High current is injected into the ground pin of the product’s power cord which flows through the chassis.</a:t>
          </a:r>
          <a:endParaRPr lang="en-US" sz="2000" kern="1200" dirty="0">
            <a:latin typeface="Avenir Book" charset="0"/>
            <a:ea typeface="Avenir Book" charset="0"/>
            <a:cs typeface="Avenir Book" charset="0"/>
          </a:endParaRPr>
        </a:p>
      </dsp:txBody>
      <dsp:txXfrm>
        <a:off x="59399" y="349198"/>
        <a:ext cx="8110802" cy="1098002"/>
      </dsp:txXfrm>
    </dsp:sp>
    <dsp:sp modelId="{C35BEBC0-D611-45C1-A617-13409F9E6E5B}">
      <dsp:nvSpPr>
        <dsp:cNvPr id="0" name=""/>
        <dsp:cNvSpPr/>
      </dsp:nvSpPr>
      <dsp:spPr>
        <a:xfrm>
          <a:off x="0" y="1693800"/>
          <a:ext cx="8229600" cy="12168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latin typeface="Avenir Book" charset="0"/>
              <a:ea typeface="Avenir Book" charset="0"/>
              <a:cs typeface="Avenir Book" charset="0"/>
            </a:rPr>
            <a:t>Determines if the safety ground wire is capable of handling excessive current flow in case a fault occurs and the product’s insulation fails.</a:t>
          </a:r>
          <a:endParaRPr lang="en-US" sz="2000" kern="1200" dirty="0">
            <a:latin typeface="Avenir Book" charset="0"/>
            <a:ea typeface="Avenir Book" charset="0"/>
            <a:cs typeface="Avenir Book" charset="0"/>
          </a:endParaRPr>
        </a:p>
      </dsp:txBody>
      <dsp:txXfrm>
        <a:off x="59399" y="1753199"/>
        <a:ext cx="8110802"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94F6D-3009-427F-BBA7-CF4BB6A99FE1}">
      <dsp:nvSpPr>
        <dsp:cNvPr id="0" name=""/>
        <dsp:cNvSpPr/>
      </dsp:nvSpPr>
      <dsp:spPr>
        <a:xfrm>
          <a:off x="0" y="2793"/>
          <a:ext cx="8229600" cy="817154"/>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kern="1200" dirty="0" smtClean="0">
              <a:latin typeface="Avenir Book" charset="0"/>
              <a:ea typeface="Avenir Book" charset="0"/>
              <a:cs typeface="Avenir Book" charset="0"/>
            </a:rPr>
            <a:t>The Ground Bond test is commonly considered a Type test</a:t>
          </a:r>
          <a:endParaRPr lang="en-US" sz="2000" kern="1200" dirty="0">
            <a:latin typeface="Avenir Book" charset="0"/>
            <a:ea typeface="Avenir Book" charset="0"/>
            <a:cs typeface="Avenir Book" charset="0"/>
          </a:endParaRPr>
        </a:p>
      </dsp:txBody>
      <dsp:txXfrm>
        <a:off x="39890" y="42683"/>
        <a:ext cx="8149820" cy="737374"/>
      </dsp:txXfrm>
    </dsp:sp>
    <dsp:sp modelId="{C35BEBC0-D611-45C1-A617-13409F9E6E5B}">
      <dsp:nvSpPr>
        <dsp:cNvPr id="0" name=""/>
        <dsp:cNvSpPr/>
      </dsp:nvSpPr>
      <dsp:spPr>
        <a:xfrm>
          <a:off x="0" y="969707"/>
          <a:ext cx="8229600" cy="861017"/>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kern="1200" dirty="0" smtClean="0">
              <a:latin typeface="Avenir Book" charset="0"/>
              <a:ea typeface="Avenir Book" charset="0"/>
              <a:cs typeface="Avenir Book" charset="0"/>
            </a:rPr>
            <a:t>The results of this test are displayed in Ohms (</a:t>
          </a:r>
          <a:r>
            <a:rPr lang="el-GR" sz="2000" kern="1200" dirty="0" smtClean="0">
              <a:latin typeface="Avenir Book" charset="0"/>
              <a:ea typeface="Avenir Book" charset="0"/>
              <a:cs typeface="Avenir Book" charset="0"/>
            </a:rPr>
            <a:t>Ω</a:t>
          </a:r>
          <a:r>
            <a:rPr lang="en-US" sz="2000" kern="1200" dirty="0" smtClean="0">
              <a:latin typeface="Avenir Book" charset="0"/>
              <a:ea typeface="Avenir Book" charset="0"/>
              <a:cs typeface="Avenir Book" charset="0"/>
            </a:rPr>
            <a:t>)</a:t>
          </a:r>
          <a:endParaRPr lang="en-US" sz="2000" kern="1200" dirty="0">
            <a:latin typeface="Avenir Book" charset="0"/>
            <a:ea typeface="Avenir Book" charset="0"/>
            <a:cs typeface="Avenir Book" charset="0"/>
          </a:endParaRPr>
        </a:p>
      </dsp:txBody>
      <dsp:txXfrm>
        <a:off x="42031" y="1011738"/>
        <a:ext cx="8145538" cy="776955"/>
      </dsp:txXfrm>
    </dsp:sp>
    <dsp:sp modelId="{BA050989-BF9E-4F7D-B76A-C2BF2F47E7BE}">
      <dsp:nvSpPr>
        <dsp:cNvPr id="0" name=""/>
        <dsp:cNvSpPr/>
      </dsp:nvSpPr>
      <dsp:spPr>
        <a:xfrm>
          <a:off x="0" y="1980485"/>
          <a:ext cx="8229600" cy="9734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kern="1200" dirty="0" smtClean="0">
              <a:latin typeface="Avenir Book" charset="0"/>
              <a:ea typeface="Avenir Book" charset="0"/>
              <a:cs typeface="Avenir Book" charset="0"/>
            </a:rPr>
            <a:t>The ground conductor of a product must have a low enough impedance</a:t>
          </a:r>
          <a:r>
            <a:rPr kumimoji="1" lang="en-US" sz="2000" kern="1200" baseline="0" dirty="0" smtClean="0">
              <a:latin typeface="Avenir Book" charset="0"/>
              <a:ea typeface="Avenir Book" charset="0"/>
              <a:cs typeface="Avenir Book" charset="0"/>
            </a:rPr>
            <a:t> to handle any fault current</a:t>
          </a:r>
          <a:endParaRPr lang="en-US" sz="2000" kern="1200" dirty="0">
            <a:latin typeface="Avenir Book" charset="0"/>
            <a:ea typeface="Avenir Book" charset="0"/>
            <a:cs typeface="Avenir Book" charset="0"/>
          </a:endParaRPr>
        </a:p>
      </dsp:txBody>
      <dsp:txXfrm>
        <a:off x="47519" y="2028004"/>
        <a:ext cx="8134562" cy="8784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06BD7-B7B0-480D-A80F-A5ED1FEB7257}">
      <dsp:nvSpPr>
        <dsp:cNvPr id="0" name=""/>
        <dsp:cNvSpPr/>
      </dsp:nvSpPr>
      <dsp:spPr>
        <a:xfrm>
          <a:off x="0" y="73204"/>
          <a:ext cx="8305800" cy="941118"/>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latin typeface="Avenir Book" charset="0"/>
              <a:ea typeface="Avenir Book" charset="0"/>
              <a:cs typeface="Avenir Book" charset="0"/>
            </a:rPr>
            <a:t>Test parameters for Ground Bond test vary from standard to standard.</a:t>
          </a:r>
          <a:endParaRPr lang="en-US" sz="1800" kern="1200" dirty="0">
            <a:latin typeface="Avenir Book" charset="0"/>
            <a:ea typeface="Avenir Book" charset="0"/>
            <a:cs typeface="Avenir Book" charset="0"/>
          </a:endParaRPr>
        </a:p>
      </dsp:txBody>
      <dsp:txXfrm>
        <a:off x="45942" y="119146"/>
        <a:ext cx="8213916" cy="849234"/>
      </dsp:txXfrm>
    </dsp:sp>
    <dsp:sp modelId="{FDE93568-D40E-4AC9-B81B-8C2FB1BE6EAD}">
      <dsp:nvSpPr>
        <dsp:cNvPr id="0" name=""/>
        <dsp:cNvSpPr/>
      </dsp:nvSpPr>
      <dsp:spPr>
        <a:xfrm>
          <a:off x="0" y="1066163"/>
          <a:ext cx="8305800" cy="941118"/>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latin typeface="Avenir Book" charset="0"/>
              <a:ea typeface="Avenir Book" charset="0"/>
              <a:cs typeface="Avenir Book" charset="0"/>
            </a:rPr>
            <a:t>Manufacturers must consult the safety standard which they are trying to comply with before setting test parameters.</a:t>
          </a:r>
          <a:endParaRPr lang="en-US" sz="1800" kern="1200">
            <a:latin typeface="Avenir Book" charset="0"/>
            <a:ea typeface="Avenir Book" charset="0"/>
            <a:cs typeface="Avenir Book" charset="0"/>
          </a:endParaRPr>
        </a:p>
      </dsp:txBody>
      <dsp:txXfrm>
        <a:off x="45942" y="1112105"/>
        <a:ext cx="8213916" cy="849234"/>
      </dsp:txXfrm>
    </dsp:sp>
    <dsp:sp modelId="{7A611E7D-5669-4139-BE19-9E212DAC0F8C}">
      <dsp:nvSpPr>
        <dsp:cNvPr id="0" name=""/>
        <dsp:cNvSpPr/>
      </dsp:nvSpPr>
      <dsp:spPr>
        <a:xfrm>
          <a:off x="0" y="2059122"/>
          <a:ext cx="8305800" cy="941118"/>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latin typeface="Avenir Book" charset="0"/>
              <a:ea typeface="Avenir Book" charset="0"/>
              <a:cs typeface="Avenir Book" charset="0"/>
            </a:rPr>
            <a:t>For example, UL 60950 IT Equipment (Type Test) calls out for the test current to be twice the fuse rating of the product or twice the current rating of the circuit under test.</a:t>
          </a:r>
          <a:endParaRPr lang="en-US" sz="1800" kern="1200">
            <a:latin typeface="Avenir Book" charset="0"/>
            <a:ea typeface="Avenir Book" charset="0"/>
            <a:cs typeface="Avenir Book" charset="0"/>
          </a:endParaRPr>
        </a:p>
      </dsp:txBody>
      <dsp:txXfrm>
        <a:off x="45942" y="2105064"/>
        <a:ext cx="8213916" cy="849234"/>
      </dsp:txXfrm>
    </dsp:sp>
    <dsp:sp modelId="{83C723F9-1103-4C66-858B-B79B611CD013}">
      <dsp:nvSpPr>
        <dsp:cNvPr id="0" name=""/>
        <dsp:cNvSpPr/>
      </dsp:nvSpPr>
      <dsp:spPr>
        <a:xfrm>
          <a:off x="0" y="3052080"/>
          <a:ext cx="8305800" cy="941118"/>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latin typeface="Avenir Book" charset="0"/>
              <a:ea typeface="Avenir Book" charset="0"/>
              <a:cs typeface="Avenir Book" charset="0"/>
            </a:rPr>
            <a:t>Test voltage is not to exceed 12V and the duration of the test to be 120 seconds.</a:t>
          </a:r>
          <a:endParaRPr lang="en-US" sz="1800" kern="1200">
            <a:latin typeface="Avenir Book" charset="0"/>
            <a:ea typeface="Avenir Book" charset="0"/>
            <a:cs typeface="Avenir Book" charset="0"/>
          </a:endParaRPr>
        </a:p>
      </dsp:txBody>
      <dsp:txXfrm>
        <a:off x="45942" y="3098022"/>
        <a:ext cx="8213916" cy="849234"/>
      </dsp:txXfrm>
    </dsp:sp>
    <dsp:sp modelId="{78F73781-F5F7-4750-BE25-E89E153320BA}">
      <dsp:nvSpPr>
        <dsp:cNvPr id="0" name=""/>
        <dsp:cNvSpPr/>
      </dsp:nvSpPr>
      <dsp:spPr>
        <a:xfrm>
          <a:off x="0" y="4045039"/>
          <a:ext cx="8305800" cy="941118"/>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latin typeface="Avenir Book" charset="0"/>
              <a:ea typeface="Avenir Book" charset="0"/>
              <a:cs typeface="Avenir Book" charset="0"/>
            </a:rPr>
            <a:t>Test current could be AC or DC based on the product and the safety standard.</a:t>
          </a:r>
          <a:endParaRPr lang="en-US" sz="1800" kern="1200" dirty="0">
            <a:latin typeface="Avenir Book" charset="0"/>
            <a:ea typeface="Avenir Book" charset="0"/>
            <a:cs typeface="Avenir Book" charset="0"/>
          </a:endParaRPr>
        </a:p>
      </dsp:txBody>
      <dsp:txXfrm>
        <a:off x="45942" y="4090981"/>
        <a:ext cx="8213916" cy="8492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783E1-F4ED-46D0-8A92-D9AAB89212AC}">
      <dsp:nvSpPr>
        <dsp:cNvPr id="0" name=""/>
        <dsp:cNvSpPr/>
      </dsp:nvSpPr>
      <dsp:spPr>
        <a:xfrm>
          <a:off x="0" y="178759"/>
          <a:ext cx="8229600" cy="1260108"/>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latin typeface="Avenir Book" charset="0"/>
              <a:ea typeface="Avenir Book" charset="0"/>
              <a:cs typeface="Avenir Book" charset="0"/>
            </a:rPr>
            <a:t>It is a deliberate application of high voltage potential between the mains input and any exposed dead-metal.</a:t>
          </a:r>
          <a:endParaRPr lang="en-US" sz="2200" kern="1200" dirty="0">
            <a:latin typeface="Avenir Book" charset="0"/>
            <a:ea typeface="Avenir Book" charset="0"/>
            <a:cs typeface="Avenir Book" charset="0"/>
          </a:endParaRPr>
        </a:p>
      </dsp:txBody>
      <dsp:txXfrm>
        <a:off x="61513" y="240272"/>
        <a:ext cx="8106574" cy="1137082"/>
      </dsp:txXfrm>
    </dsp:sp>
    <dsp:sp modelId="{42BD0286-5D2B-48A3-B11F-4203E75B16DC}">
      <dsp:nvSpPr>
        <dsp:cNvPr id="0" name=""/>
        <dsp:cNvSpPr/>
      </dsp:nvSpPr>
      <dsp:spPr>
        <a:xfrm>
          <a:off x="0" y="1501904"/>
          <a:ext cx="8229600" cy="1485192"/>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latin typeface="Avenir Book" charset="0"/>
              <a:ea typeface="Avenir Book" charset="0"/>
              <a:cs typeface="Avenir Book" charset="0"/>
            </a:rPr>
            <a:t>The resulting leakage current (due to the application of high voltage) is measured to determine whether a product’s insulation is able to withstand the high voltage without breaking down. </a:t>
          </a:r>
          <a:endParaRPr lang="en-US" sz="2200" kern="1200" dirty="0">
            <a:latin typeface="Avenir Book" charset="0"/>
            <a:ea typeface="Avenir Book" charset="0"/>
            <a:cs typeface="Avenir Book" charset="0"/>
          </a:endParaRPr>
        </a:p>
      </dsp:txBody>
      <dsp:txXfrm>
        <a:off x="72501" y="1574405"/>
        <a:ext cx="8084598" cy="1340190"/>
      </dsp:txXfrm>
    </dsp:sp>
    <dsp:sp modelId="{8088B380-82D2-48E0-9BF0-05314C2BDB5B}">
      <dsp:nvSpPr>
        <dsp:cNvPr id="0" name=""/>
        <dsp:cNvSpPr/>
      </dsp:nvSpPr>
      <dsp:spPr>
        <a:xfrm>
          <a:off x="0" y="3064856"/>
          <a:ext cx="8229600" cy="1343107"/>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latin typeface="Avenir Book" charset="0"/>
              <a:ea typeface="Avenir Book" charset="0"/>
              <a:cs typeface="Avenir Book" charset="0"/>
            </a:rPr>
            <a:t>This test verifies that the insulation of a product is capable of protecting the user from any leakage currents as a result of an electrical fault within the product. </a:t>
          </a:r>
          <a:endParaRPr lang="en-US" sz="2200" kern="1200" dirty="0">
            <a:latin typeface="Avenir Book" charset="0"/>
            <a:ea typeface="Avenir Book" charset="0"/>
            <a:cs typeface="Avenir Book" charset="0"/>
          </a:endParaRPr>
        </a:p>
      </dsp:txBody>
      <dsp:txXfrm>
        <a:off x="65565" y="3130421"/>
        <a:ext cx="8098470" cy="12119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BD044-8E42-4CA9-B272-F6E693395BB8}">
      <dsp:nvSpPr>
        <dsp:cNvPr id="0" name=""/>
        <dsp:cNvSpPr/>
      </dsp:nvSpPr>
      <dsp:spPr>
        <a:xfrm>
          <a:off x="0" y="242129"/>
          <a:ext cx="8153400" cy="68445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latin typeface="Avenir Book" charset="0"/>
              <a:ea typeface="Avenir Book" charset="0"/>
              <a:cs typeface="Avenir Book" charset="0"/>
            </a:rPr>
            <a:t>Can be a Type test or a Routine test. </a:t>
          </a:r>
          <a:endParaRPr lang="en-US" sz="1800" kern="1200">
            <a:latin typeface="Avenir Book" charset="0"/>
            <a:ea typeface="Avenir Book" charset="0"/>
            <a:cs typeface="Avenir Book" charset="0"/>
          </a:endParaRPr>
        </a:p>
      </dsp:txBody>
      <dsp:txXfrm>
        <a:off x="33412" y="275541"/>
        <a:ext cx="8086576" cy="617626"/>
      </dsp:txXfrm>
    </dsp:sp>
    <dsp:sp modelId="{5DF4E340-C561-4A21-B845-CA9B141EF83A}">
      <dsp:nvSpPr>
        <dsp:cNvPr id="0" name=""/>
        <dsp:cNvSpPr/>
      </dsp:nvSpPr>
      <dsp:spPr>
        <a:xfrm>
          <a:off x="0" y="978420"/>
          <a:ext cx="8153400" cy="68445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latin typeface="Avenir Book" charset="0"/>
              <a:ea typeface="Avenir Book" charset="0"/>
              <a:cs typeface="Avenir Book" charset="0"/>
            </a:rPr>
            <a:t>Used to detect possible defects in the design of a product and workmanship defects such as inadequate creepage and clearance distances.</a:t>
          </a:r>
          <a:endParaRPr lang="en-US" sz="1800" kern="1200">
            <a:latin typeface="Avenir Book" charset="0"/>
            <a:ea typeface="Avenir Book" charset="0"/>
            <a:cs typeface="Avenir Book" charset="0"/>
          </a:endParaRPr>
        </a:p>
      </dsp:txBody>
      <dsp:txXfrm>
        <a:off x="33412" y="1011832"/>
        <a:ext cx="8086576" cy="6176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398B4-D534-4E0E-90C0-6684FA353760}">
      <dsp:nvSpPr>
        <dsp:cNvPr id="0" name=""/>
        <dsp:cNvSpPr/>
      </dsp:nvSpPr>
      <dsp:spPr>
        <a:xfrm>
          <a:off x="0" y="40285"/>
          <a:ext cx="8229600" cy="574837"/>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u="none" kern="1200" smtClean="0">
              <a:latin typeface="Avenir Book" charset="0"/>
              <a:ea typeface="Avenir Book" charset="0"/>
              <a:cs typeface="Avenir Book" charset="0"/>
            </a:rPr>
            <a:t>Leakage current is present in every product to some degree.</a:t>
          </a:r>
          <a:endParaRPr lang="en-US" sz="1900" u="none" kern="1200">
            <a:latin typeface="Avenir Book" charset="0"/>
            <a:ea typeface="Avenir Book" charset="0"/>
            <a:cs typeface="Avenir Book" charset="0"/>
          </a:endParaRPr>
        </a:p>
      </dsp:txBody>
      <dsp:txXfrm>
        <a:off x="28061" y="68346"/>
        <a:ext cx="8173478" cy="518715"/>
      </dsp:txXfrm>
    </dsp:sp>
    <dsp:sp modelId="{37AF6928-8D91-4977-B67E-4E1F04772819}">
      <dsp:nvSpPr>
        <dsp:cNvPr id="0" name=""/>
        <dsp:cNvSpPr/>
      </dsp:nvSpPr>
      <dsp:spPr>
        <a:xfrm>
          <a:off x="0" y="669843"/>
          <a:ext cx="8229600" cy="722474"/>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u="none" kern="1200" dirty="0" smtClean="0">
              <a:latin typeface="Avenir Book" charset="0"/>
              <a:ea typeface="Avenir Book" charset="0"/>
              <a:cs typeface="Avenir Book" charset="0"/>
            </a:rPr>
            <a:t>Leakage current becomes a problem when it reaches excessive levels due to dielectric breakdown.</a:t>
          </a:r>
          <a:endParaRPr lang="en-US" sz="1900" u="none" kern="1200" dirty="0">
            <a:latin typeface="Avenir Book" charset="0"/>
            <a:ea typeface="Avenir Book" charset="0"/>
            <a:cs typeface="Avenir Book" charset="0"/>
          </a:endParaRPr>
        </a:p>
      </dsp:txBody>
      <dsp:txXfrm>
        <a:off x="35268" y="705111"/>
        <a:ext cx="8159064" cy="651938"/>
      </dsp:txXfrm>
    </dsp:sp>
    <dsp:sp modelId="{B00C4F9B-563C-41B4-8FC4-26E034C7F758}">
      <dsp:nvSpPr>
        <dsp:cNvPr id="0" name=""/>
        <dsp:cNvSpPr/>
      </dsp:nvSpPr>
      <dsp:spPr>
        <a:xfrm>
          <a:off x="0" y="1447038"/>
          <a:ext cx="8229600" cy="722474"/>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u="none" kern="1200" dirty="0" smtClean="0">
              <a:latin typeface="Avenir Book" charset="0"/>
              <a:ea typeface="Avenir Book" charset="0"/>
              <a:cs typeface="Avenir Book" charset="0"/>
            </a:rPr>
            <a:t>Result is displayed in mA or µA depending on test type.</a:t>
          </a:r>
          <a:endParaRPr lang="en-US" sz="1900" u="none" kern="1200" dirty="0">
            <a:latin typeface="Avenir Book" charset="0"/>
            <a:ea typeface="Avenir Book" charset="0"/>
            <a:cs typeface="Avenir Book" charset="0"/>
          </a:endParaRPr>
        </a:p>
      </dsp:txBody>
      <dsp:txXfrm>
        <a:off x="35268" y="1482306"/>
        <a:ext cx="8159064" cy="6519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3535794-7097-4CBC-9EED-287269E061FD}" type="datetimeFigureOut">
              <a:rPr lang="en-US" smtClean="0"/>
              <a:t>4/12/2017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632E151-EF60-4649-9699-8F215C9F9561}" type="slidenum">
              <a:rPr lang="en-US" smtClean="0"/>
              <a:t>‹#›</a:t>
            </a:fld>
            <a:endParaRPr lang="en-US"/>
          </a:p>
        </p:txBody>
      </p:sp>
    </p:spTree>
    <p:extLst>
      <p:ext uri="{BB962C8B-B14F-4D97-AF65-F5344CB8AC3E}">
        <p14:creationId xmlns:p14="http://schemas.microsoft.com/office/powerpoint/2010/main" val="3575553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664E693-FFE3-4AC9-AD76-939B5EE29ABF}" type="datetimeFigureOut">
              <a:rPr lang="en-US" smtClean="0"/>
              <a:pPr/>
              <a:t>4/12/2017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80684C-D21E-4574-BBEB-72DADD531597}" type="slidenum">
              <a:rPr lang="en-US" smtClean="0"/>
              <a:pPr/>
              <a:t>‹#›</a:t>
            </a:fld>
            <a:endParaRPr lang="en-US"/>
          </a:p>
        </p:txBody>
      </p:sp>
    </p:spTree>
    <p:extLst>
      <p:ext uri="{BB962C8B-B14F-4D97-AF65-F5344CB8AC3E}">
        <p14:creationId xmlns:p14="http://schemas.microsoft.com/office/powerpoint/2010/main" val="4125319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miter lim="800000"/>
            <a:headEnd/>
            <a:tailEnd/>
          </a:ln>
        </p:spPr>
        <p:txBody>
          <a:bodyPr/>
          <a:lstStyle/>
          <a:p>
            <a:fld id="{3A635AD7-CE4D-4A5C-AB31-3A04EEF200C3}" type="slidenum">
              <a:rPr lang="en-US"/>
              <a:pPr/>
              <a:t>7</a:t>
            </a:fld>
            <a:endParaRPr lang="en-US"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56173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miter lim="800000"/>
            <a:headEnd/>
            <a:tailEnd/>
          </a:ln>
        </p:spPr>
        <p:txBody>
          <a:bodyPr/>
          <a:lstStyle/>
          <a:p>
            <a:fld id="{9BAE88CE-3525-4236-A042-C0A37E519046}" type="slidenum">
              <a:rPr lang="en-US"/>
              <a:pPr/>
              <a:t>8</a:t>
            </a:fld>
            <a:endParaRPr 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dirty="0" smtClean="0"/>
              <a:t>If</a:t>
            </a:r>
            <a:r>
              <a:rPr lang="en-US" baseline="0" dirty="0" smtClean="0"/>
              <a:t> a Ground Bond test is performed, Ground Continuity test is not necessary.</a:t>
            </a:r>
            <a:endParaRPr lang="en-US" dirty="0" smtClean="0"/>
          </a:p>
        </p:txBody>
      </p:sp>
    </p:spTree>
    <p:extLst>
      <p:ext uri="{BB962C8B-B14F-4D97-AF65-F5344CB8AC3E}">
        <p14:creationId xmlns:p14="http://schemas.microsoft.com/office/powerpoint/2010/main" val="20369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80684C-D21E-4574-BBEB-72DADD531597}" type="slidenum">
              <a:rPr lang="en-US" smtClean="0"/>
              <a:pPr/>
              <a:t>15</a:t>
            </a:fld>
            <a:endParaRPr lang="en-US"/>
          </a:p>
        </p:txBody>
      </p:sp>
    </p:spTree>
    <p:extLst>
      <p:ext uri="{BB962C8B-B14F-4D97-AF65-F5344CB8AC3E}">
        <p14:creationId xmlns:p14="http://schemas.microsoft.com/office/powerpoint/2010/main" val="162041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09592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txBox="1">
            <a:spLocks/>
          </p:cNvSpPr>
          <p:nvPr userDrawn="1"/>
        </p:nvSpPr>
        <p:spPr>
          <a:xfrm>
            <a:off x="152400" y="6176963"/>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Copyright 2016 Associated Research</a:t>
            </a:r>
            <a:endParaRPr lang="en-US" dirty="0"/>
          </a:p>
        </p:txBody>
      </p:sp>
    </p:spTree>
    <p:extLst>
      <p:ext uri="{BB962C8B-B14F-4D97-AF65-F5344CB8AC3E}">
        <p14:creationId xmlns:p14="http://schemas.microsoft.com/office/powerpoint/2010/main" val="2028816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r>
              <a:rPr lang="en-US" dirty="0" smtClean="0"/>
              <a:t>Copyright 2016 Associated Research</a:t>
            </a:r>
            <a:endParaRPr lang="en-US" dirty="0"/>
          </a:p>
        </p:txBody>
      </p:sp>
    </p:spTree>
    <p:extLst>
      <p:ext uri="{BB962C8B-B14F-4D97-AF65-F5344CB8AC3E}">
        <p14:creationId xmlns:p14="http://schemas.microsoft.com/office/powerpoint/2010/main" val="570055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r>
              <a:rPr lang="en-US" dirty="0" smtClean="0"/>
              <a:t>Copyright 2016 Associated Research</a:t>
            </a:r>
            <a:endParaRPr lang="en-US" dirty="0"/>
          </a:p>
        </p:txBody>
      </p:sp>
    </p:spTree>
    <p:extLst>
      <p:ext uri="{BB962C8B-B14F-4D97-AF65-F5344CB8AC3E}">
        <p14:creationId xmlns:p14="http://schemas.microsoft.com/office/powerpoint/2010/main" val="128060350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r>
              <a:rPr lang="en-US" dirty="0" smtClean="0"/>
              <a:t>Copyright 2016 Associated Research</a:t>
            </a:r>
            <a:endParaRPr lang="en-US" dirty="0"/>
          </a:p>
        </p:txBody>
      </p:sp>
    </p:spTree>
    <p:extLst>
      <p:ext uri="{BB962C8B-B14F-4D97-AF65-F5344CB8AC3E}">
        <p14:creationId xmlns:p14="http://schemas.microsoft.com/office/powerpoint/2010/main" val="173066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r>
              <a:rPr lang="en-US" dirty="0" smtClean="0"/>
              <a:t>Copyright 2016 Associated Research</a:t>
            </a:r>
            <a:endParaRPr lang="en-US" dirty="0"/>
          </a:p>
        </p:txBody>
      </p:sp>
    </p:spTree>
    <p:extLst>
      <p:ext uri="{BB962C8B-B14F-4D97-AF65-F5344CB8AC3E}">
        <p14:creationId xmlns:p14="http://schemas.microsoft.com/office/powerpoint/2010/main" val="178108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r>
              <a:rPr lang="en-US" dirty="0" smtClean="0"/>
              <a:t>Copyright 2016 Associated Research</a:t>
            </a:r>
            <a:endParaRPr lang="en-US" dirty="0"/>
          </a:p>
        </p:txBody>
      </p:sp>
    </p:spTree>
    <p:extLst>
      <p:ext uri="{BB962C8B-B14F-4D97-AF65-F5344CB8AC3E}">
        <p14:creationId xmlns:p14="http://schemas.microsoft.com/office/powerpoint/2010/main" val="86090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r>
              <a:rPr lang="en-US" dirty="0" smtClean="0"/>
              <a:t>Copyright 2016 Associated Research</a:t>
            </a:r>
            <a:endParaRPr lang="en-US" dirty="0"/>
          </a:p>
        </p:txBody>
      </p:sp>
    </p:spTree>
    <p:extLst>
      <p:ext uri="{BB962C8B-B14F-4D97-AF65-F5344CB8AC3E}">
        <p14:creationId xmlns:p14="http://schemas.microsoft.com/office/powerpoint/2010/main" val="161655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6"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r>
              <a:rPr lang="en-US" dirty="0" smtClean="0"/>
              <a:t>Copyright 2016 Associated Research</a:t>
            </a:r>
            <a:endParaRPr lang="en-US" dirty="0"/>
          </a:p>
        </p:txBody>
      </p:sp>
    </p:spTree>
    <p:extLst>
      <p:ext uri="{BB962C8B-B14F-4D97-AF65-F5344CB8AC3E}">
        <p14:creationId xmlns:p14="http://schemas.microsoft.com/office/powerpoint/2010/main" val="1558853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r>
              <a:rPr lang="en-US" dirty="0" smtClean="0"/>
              <a:t>Copyright 2016 Associated Research</a:t>
            </a:r>
            <a:endParaRPr lang="en-US" dirty="0"/>
          </a:p>
        </p:txBody>
      </p:sp>
    </p:spTree>
    <p:extLst>
      <p:ext uri="{BB962C8B-B14F-4D97-AF65-F5344CB8AC3E}">
        <p14:creationId xmlns:p14="http://schemas.microsoft.com/office/powerpoint/2010/main" val="35799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r>
              <a:rPr lang="en-US" dirty="0" smtClean="0"/>
              <a:t>Copyright 2016 Associated Research</a:t>
            </a:r>
            <a:endParaRPr lang="en-US" dirty="0"/>
          </a:p>
        </p:txBody>
      </p:sp>
    </p:spTree>
    <p:extLst>
      <p:ext uri="{BB962C8B-B14F-4D97-AF65-F5344CB8AC3E}">
        <p14:creationId xmlns:p14="http://schemas.microsoft.com/office/powerpoint/2010/main" val="1728891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r>
              <a:rPr lang="en-US" dirty="0" smtClean="0"/>
              <a:t>Copyright 2016 Associated Research</a:t>
            </a:r>
            <a:endParaRPr lang="en-US" dirty="0"/>
          </a:p>
        </p:txBody>
      </p:sp>
    </p:spTree>
    <p:extLst>
      <p:ext uri="{BB962C8B-B14F-4D97-AF65-F5344CB8AC3E}">
        <p14:creationId xmlns:p14="http://schemas.microsoft.com/office/powerpoint/2010/main" val="2029797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7544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1.png"/><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3.png"/><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4.png"/><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5.png"/><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mailto:brittany.socha@arisafety.com" TargetMode="External"/><Relationship Id="rId2" Type="http://schemas.openxmlformats.org/officeDocument/2006/relationships/hyperlink" Target="http://www.arisafety.com/webinar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arisafety.com/support/educational-resources/"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mailto:applications@arisafety.com" TargetMode="External"/><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704" y="2283704"/>
            <a:ext cx="6085838" cy="2073734"/>
          </a:xfrm>
          <a:prstGeom prst="rect">
            <a:avLst/>
          </a:prstGeom>
        </p:spPr>
      </p:pic>
      <p:sp>
        <p:nvSpPr>
          <p:cNvPr id="5"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mtClean="0">
                <a:solidFill>
                  <a:srgbClr val="1C2A58"/>
                </a:solidFill>
                <a:latin typeface="Avenir LT Std 85 Heavy" charset="0"/>
                <a:ea typeface="Avenir LT Std 85 Heavy" charset="0"/>
                <a:cs typeface="Avenir LT Std 85 Heavy" charset="0"/>
              </a:rPr>
              <a:t>Ground Bond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8464825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704" y="2283704"/>
            <a:ext cx="6085838" cy="2073733"/>
          </a:xfrm>
          <a:prstGeom prst="rect">
            <a:avLst/>
          </a:prstGeom>
        </p:spPr>
      </p:pic>
      <p:sp>
        <p:nvSpPr>
          <p:cNvPr id="5"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mtClean="0">
                <a:solidFill>
                  <a:srgbClr val="1C2A58"/>
                </a:solidFill>
                <a:latin typeface="Avenir LT Std 85 Heavy" charset="0"/>
                <a:ea typeface="Avenir LT Std 85 Heavy" charset="0"/>
                <a:cs typeface="Avenir LT Std 85 Heavy" charset="0"/>
              </a:rPr>
              <a:t>Ground Bond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8036384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508748429"/>
              </p:ext>
            </p:extLst>
          </p:nvPr>
        </p:nvGraphicFramePr>
        <p:xfrm>
          <a:off x="428502" y="993806"/>
          <a:ext cx="8229600" cy="2956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19350" y="4185985"/>
            <a:ext cx="6453050" cy="1942462"/>
          </a:xfrm>
          <a:prstGeom prst="rect">
            <a:avLst/>
          </a:prstGeom>
        </p:spPr>
      </p:pic>
      <p:sp>
        <p:nvSpPr>
          <p:cNvPr id="7"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mtClean="0">
                <a:solidFill>
                  <a:srgbClr val="1C2A58"/>
                </a:solidFill>
                <a:latin typeface="Avenir LT Std 85 Heavy" charset="0"/>
                <a:ea typeface="Avenir LT Std 85 Heavy" charset="0"/>
                <a:cs typeface="Avenir LT Std 85 Heavy" charset="0"/>
              </a:rPr>
              <a:t>Ground Bond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413214369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7198759"/>
              </p:ext>
            </p:extLst>
          </p:nvPr>
        </p:nvGraphicFramePr>
        <p:xfrm>
          <a:off x="318823" y="914400"/>
          <a:ext cx="8305800" cy="5059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C2A58"/>
                </a:solidFill>
                <a:latin typeface="Avenir LT Std 85 Heavy" charset="0"/>
                <a:ea typeface="Avenir LT Std 85 Heavy" charset="0"/>
                <a:cs typeface="Avenir LT Std 85 Heavy" charset="0"/>
              </a:rPr>
              <a:t>Ground Bond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75731994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0589754"/>
              </p:ext>
            </p:extLst>
          </p:nvPr>
        </p:nvGraphicFramePr>
        <p:xfrm>
          <a:off x="396675" y="1676400"/>
          <a:ext cx="8229600" cy="457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C2A58"/>
                </a:solidFill>
                <a:latin typeface="Avenir LT Std 85 Heavy" charset="0"/>
                <a:ea typeface="Avenir LT Std 85 Heavy" charset="0"/>
                <a:cs typeface="Avenir LT Std 85 Heavy" charset="0"/>
              </a:rPr>
              <a:t>Dielectric Withstand Test</a:t>
            </a:r>
            <a:endParaRPr lang="en-US" sz="4000" b="1" dirty="0">
              <a:solidFill>
                <a:srgbClr val="1C2A58"/>
              </a:solidFill>
              <a:latin typeface="Avenir LT Std 85 Heavy" charset="0"/>
              <a:ea typeface="Avenir LT Std 85 Heavy" charset="0"/>
              <a:cs typeface="Avenir LT Std 85 Heavy" charset="0"/>
            </a:endParaRPr>
          </a:p>
        </p:txBody>
      </p:sp>
      <p:sp>
        <p:nvSpPr>
          <p:cNvPr id="2" name="TextBox 1"/>
          <p:cNvSpPr txBox="1"/>
          <p:nvPr/>
        </p:nvSpPr>
        <p:spPr>
          <a:xfrm>
            <a:off x="333172" y="914400"/>
            <a:ext cx="8153400" cy="923330"/>
          </a:xfrm>
          <a:prstGeom prst="rect">
            <a:avLst/>
          </a:prstGeom>
          <a:noFill/>
        </p:spPr>
        <p:txBody>
          <a:bodyPr wrap="square" rtlCol="0">
            <a:spAutoFit/>
          </a:bodyPr>
          <a:lstStyle/>
          <a:p>
            <a:pPr lvl="0"/>
            <a:r>
              <a:rPr lang="en-US" b="1" dirty="0">
                <a:latin typeface="Avenir Book" charset="0"/>
                <a:ea typeface="Avenir Book" charset="0"/>
                <a:cs typeface="Avenir Book" charset="0"/>
              </a:rPr>
              <a:t>Also referred to as </a:t>
            </a:r>
            <a:r>
              <a:rPr lang="en-US" b="1" dirty="0" err="1">
                <a:latin typeface="Avenir Book" charset="0"/>
                <a:ea typeface="Avenir Book" charset="0"/>
                <a:cs typeface="Avenir Book" charset="0"/>
              </a:rPr>
              <a:t>Hipot</a:t>
            </a:r>
            <a:r>
              <a:rPr lang="en-US" b="1" dirty="0">
                <a:latin typeface="Avenir Book" charset="0"/>
                <a:ea typeface="Avenir Book" charset="0"/>
                <a:cs typeface="Avenir Book" charset="0"/>
              </a:rPr>
              <a:t> test, it is used to determine whether the insulation of a product is able to withstand an over-voltage condition for a period of time without breaking down</a:t>
            </a:r>
            <a:r>
              <a:rPr lang="en-US" b="1" dirty="0" smtClean="0">
                <a:latin typeface="Avenir Book" charset="0"/>
                <a:ea typeface="Avenir Book" charset="0"/>
                <a:cs typeface="Avenir Book" charset="0"/>
              </a:rPr>
              <a:t>.</a:t>
            </a:r>
            <a:endParaRPr lang="en-US" b="1" dirty="0">
              <a:latin typeface="Avenir Book" charset="0"/>
              <a:ea typeface="Avenir Book" charset="0"/>
              <a:cs typeface="Avenir Book" charset="0"/>
            </a:endParaRPr>
          </a:p>
        </p:txBody>
      </p:sp>
    </p:spTree>
    <p:extLst>
      <p:ext uri="{BB962C8B-B14F-4D97-AF65-F5344CB8AC3E}">
        <p14:creationId xmlns:p14="http://schemas.microsoft.com/office/powerpoint/2010/main" val="381865380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62369497"/>
              </p:ext>
            </p:extLst>
          </p:nvPr>
        </p:nvGraphicFramePr>
        <p:xfrm>
          <a:off x="457200" y="1143001"/>
          <a:ext cx="815340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1"/>
          <p:cNvSpPr txBox="1">
            <a:spLocks/>
          </p:cNvSpPr>
          <p:nvPr/>
        </p:nvSpPr>
        <p:spPr>
          <a:xfrm>
            <a:off x="304800" y="304800"/>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mtClean="0">
                <a:solidFill>
                  <a:srgbClr val="1C2A58"/>
                </a:solidFill>
                <a:latin typeface="Avenir LT Std 85 Heavy" charset="0"/>
                <a:ea typeface="Avenir LT Std 85 Heavy" charset="0"/>
                <a:cs typeface="Avenir LT Std 85 Heavy" charset="0"/>
              </a:rPr>
              <a:t>Dielectric Withstand Test</a:t>
            </a:r>
            <a:endParaRPr lang="en-US" sz="4000" b="1" dirty="0">
              <a:solidFill>
                <a:srgbClr val="1C2A58"/>
              </a:solidFill>
              <a:latin typeface="Avenir LT Std 85 Heavy" charset="0"/>
              <a:ea typeface="Avenir LT Std 85 Heavy" charset="0"/>
              <a:cs typeface="Avenir LT Std 85 Heavy"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300" y="3505200"/>
            <a:ext cx="8150352" cy="2401824"/>
          </a:xfrm>
          <a:prstGeom prst="rect">
            <a:avLst/>
          </a:prstGeom>
        </p:spPr>
      </p:pic>
    </p:spTree>
    <p:extLst>
      <p:ext uri="{BB962C8B-B14F-4D97-AF65-F5344CB8AC3E}">
        <p14:creationId xmlns:p14="http://schemas.microsoft.com/office/powerpoint/2010/main" val="23143066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67" y="2501929"/>
            <a:ext cx="8135256" cy="2401664"/>
          </a:xfrm>
          <a:prstGeom prst="rect">
            <a:avLst/>
          </a:prstGeom>
        </p:spPr>
      </p:pic>
      <p:sp>
        <p:nvSpPr>
          <p:cNvPr id="5"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mtClean="0">
                <a:solidFill>
                  <a:srgbClr val="1C2A58"/>
                </a:solidFill>
                <a:latin typeface="Avenir LT Std 85 Heavy" charset="0"/>
                <a:ea typeface="Avenir LT Std 85 Heavy" charset="0"/>
                <a:cs typeface="Avenir LT Std 85 Heavy" charset="0"/>
              </a:rPr>
              <a:t>Dielectric Withstand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89509309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267" y="2501929"/>
            <a:ext cx="8135256" cy="2401663"/>
          </a:xfrm>
          <a:prstGeom prst="rect">
            <a:avLst/>
          </a:prstGeom>
        </p:spPr>
      </p:pic>
      <p:sp>
        <p:nvSpPr>
          <p:cNvPr id="5"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mtClean="0">
                <a:solidFill>
                  <a:srgbClr val="1C2A58"/>
                </a:solidFill>
                <a:latin typeface="Avenir LT Std 85 Heavy" charset="0"/>
                <a:ea typeface="Avenir LT Std 85 Heavy" charset="0"/>
                <a:cs typeface="Avenir LT Std 85 Heavy" charset="0"/>
              </a:rPr>
              <a:t>Dielectric Withstand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33700215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69375740"/>
              </p:ext>
            </p:extLst>
          </p:nvPr>
        </p:nvGraphicFramePr>
        <p:xfrm>
          <a:off x="457200" y="3507376"/>
          <a:ext cx="8229600" cy="2209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3200" y="929481"/>
            <a:ext cx="6175248" cy="2322576"/>
          </a:xfrm>
          <a:prstGeom prst="rect">
            <a:avLst/>
          </a:prstGeom>
        </p:spPr>
      </p:pic>
      <p:sp>
        <p:nvSpPr>
          <p:cNvPr id="9"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mtClean="0">
                <a:solidFill>
                  <a:srgbClr val="1C2A58"/>
                </a:solidFill>
                <a:latin typeface="Avenir LT Std 85 Heavy" charset="0"/>
                <a:ea typeface="Avenir LT Std 85 Heavy" charset="0"/>
                <a:cs typeface="Avenir LT Std 85 Heavy" charset="0"/>
              </a:rPr>
              <a:t>Dielectric Withstand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64143051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01407135"/>
              </p:ext>
            </p:extLst>
          </p:nvPr>
        </p:nvGraphicFramePr>
        <p:xfrm>
          <a:off x="457200" y="1066800"/>
          <a:ext cx="8305800" cy="4689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C2A58"/>
                </a:solidFill>
                <a:latin typeface="Avenir LT Std 85 Heavy" charset="0"/>
                <a:ea typeface="Avenir LT Std 85 Heavy" charset="0"/>
                <a:cs typeface="Avenir LT Std 85 Heavy" charset="0"/>
              </a:rPr>
              <a:t>Dielectric Withstand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88167894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35611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C2A58"/>
                </a:solidFill>
                <a:latin typeface="Avenir LT Std 85 Heavy" charset="0"/>
                <a:ea typeface="Avenir LT Std 85 Heavy" charset="0"/>
                <a:cs typeface="Avenir LT Std 85 Heavy" charset="0"/>
              </a:rPr>
              <a:t>Failure Detection</a:t>
            </a:r>
            <a:r>
              <a:rPr lang="en-US" b="1" dirty="0">
                <a:solidFill>
                  <a:srgbClr val="1C2A58"/>
                </a:solidFill>
                <a:latin typeface="Avenir LT Std 85 Heavy" charset="0"/>
                <a:ea typeface="Avenir LT Std 85 Heavy" charset="0"/>
                <a:cs typeface="Avenir LT Std 85 Heavy" charset="0"/>
              </a:rPr>
              <a:t/>
            </a:r>
            <a:br>
              <a:rPr lang="en-US" b="1" dirty="0">
                <a:solidFill>
                  <a:srgbClr val="1C2A58"/>
                </a:solidFill>
                <a:latin typeface="Avenir LT Std 85 Heavy" charset="0"/>
                <a:ea typeface="Avenir LT Std 85 Heavy" charset="0"/>
                <a:cs typeface="Avenir LT Std 85 Heavy" charset="0"/>
              </a:rPr>
            </a:br>
            <a:endParaRPr lang="en-US" dirty="0"/>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8155513"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71018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3272270"/>
              </p:ext>
            </p:extLst>
          </p:nvPr>
        </p:nvGraphicFramePr>
        <p:xfrm>
          <a:off x="457200" y="1981201"/>
          <a:ext cx="82296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04800" y="914400"/>
            <a:ext cx="8153400" cy="923330"/>
          </a:xfrm>
          <a:prstGeom prst="rect">
            <a:avLst/>
          </a:prstGeom>
          <a:noFill/>
        </p:spPr>
        <p:txBody>
          <a:bodyPr wrap="square" rtlCol="0">
            <a:spAutoFit/>
          </a:bodyPr>
          <a:lstStyle/>
          <a:p>
            <a:pPr lvl="0"/>
            <a:r>
              <a:rPr lang="en-US" b="1" dirty="0">
                <a:latin typeface="Avenir Book" charset="0"/>
                <a:ea typeface="Avenir Book" charset="0"/>
                <a:cs typeface="Avenir Book" charset="0"/>
              </a:rPr>
              <a:t>Similar to a DC Dielectric Withstand Test and stresses the same insulation on a product as the DCW test and provides a quantifiable value of the product’s </a:t>
            </a:r>
            <a:r>
              <a:rPr lang="en-US" b="1" dirty="0" smtClean="0">
                <a:latin typeface="Avenir Book" charset="0"/>
                <a:ea typeface="Avenir Book" charset="0"/>
                <a:cs typeface="Avenir Book" charset="0"/>
              </a:rPr>
              <a:t>insulation</a:t>
            </a:r>
            <a:r>
              <a:rPr lang="en-US" dirty="0" smtClean="0"/>
              <a:t>.</a:t>
            </a:r>
            <a:endParaRPr lang="en-US" b="1" dirty="0">
              <a:latin typeface="Avenir Book" charset="0"/>
              <a:ea typeface="Avenir Book" charset="0"/>
              <a:cs typeface="Avenir Book" charset="0"/>
            </a:endParaRPr>
          </a:p>
        </p:txBody>
      </p:sp>
      <p:sp>
        <p:nvSpPr>
          <p:cNvPr id="6"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C2A58"/>
                </a:solidFill>
                <a:latin typeface="Avenir LT Std 85 Heavy" charset="0"/>
                <a:ea typeface="Avenir LT Std 85 Heavy" charset="0"/>
                <a:cs typeface="Avenir LT Std 85 Heavy" charset="0"/>
              </a:rPr>
              <a:t>Insulation Resistance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46268944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46825736"/>
              </p:ext>
            </p:extLst>
          </p:nvPr>
        </p:nvGraphicFramePr>
        <p:xfrm>
          <a:off x="457200" y="990601"/>
          <a:ext cx="8077200" cy="236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900" y="3810000"/>
            <a:ext cx="8180832" cy="2237232"/>
          </a:xfrm>
          <a:prstGeom prst="rect">
            <a:avLst/>
          </a:prstGeom>
        </p:spPr>
      </p:pic>
      <p:sp>
        <p:nvSpPr>
          <p:cNvPr id="7"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mtClean="0">
                <a:solidFill>
                  <a:srgbClr val="1C2A58"/>
                </a:solidFill>
                <a:latin typeface="Avenir LT Std 85 Heavy" charset="0"/>
                <a:ea typeface="Avenir LT Std 85 Heavy" charset="0"/>
                <a:cs typeface="Avenir LT Std 85 Heavy" charset="0"/>
              </a:rPr>
              <a:t>Insulation Resistance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4067926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40538406"/>
              </p:ext>
            </p:extLst>
          </p:nvPr>
        </p:nvGraphicFramePr>
        <p:xfrm>
          <a:off x="457200" y="1371600"/>
          <a:ext cx="8153400" cy="4754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22217" y="946898"/>
            <a:ext cx="8305800" cy="646331"/>
          </a:xfrm>
          <a:prstGeom prst="rect">
            <a:avLst/>
          </a:prstGeom>
          <a:noFill/>
        </p:spPr>
        <p:txBody>
          <a:bodyPr wrap="square" rtlCol="0">
            <a:spAutoFit/>
          </a:bodyPr>
          <a:lstStyle/>
          <a:p>
            <a:pPr lvl="0"/>
            <a:r>
              <a:rPr lang="en-US" b="1" dirty="0">
                <a:latin typeface="Avenir Book" charset="0"/>
                <a:ea typeface="Avenir Book" charset="0"/>
                <a:cs typeface="Avenir Book" charset="0"/>
              </a:rPr>
              <a:t>Line Leakage test is performed on electrical products to measure the leakage current which could flow through a person while the product is operating</a:t>
            </a:r>
            <a:r>
              <a:rPr lang="en-US" b="1" dirty="0" smtClean="0">
                <a:latin typeface="Avenir Book" charset="0"/>
                <a:ea typeface="Avenir Book" charset="0"/>
                <a:cs typeface="Avenir Book" charset="0"/>
              </a:rPr>
              <a:t>.</a:t>
            </a:r>
            <a:endParaRPr lang="en-US" b="1" dirty="0">
              <a:latin typeface="Avenir Book" charset="0"/>
              <a:ea typeface="Avenir Book" charset="0"/>
              <a:cs typeface="Avenir Book" charset="0"/>
            </a:endParaRPr>
          </a:p>
        </p:txBody>
      </p:sp>
      <p:sp>
        <p:nvSpPr>
          <p:cNvPr id="6"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C2A58"/>
                </a:solidFill>
                <a:latin typeface="Avenir LT Std 85 Heavy" charset="0"/>
                <a:ea typeface="Avenir LT Std 85 Heavy" charset="0"/>
                <a:cs typeface="Avenir LT Std 85 Heavy" charset="0"/>
              </a:rPr>
              <a:t>Leakage </a:t>
            </a:r>
            <a:r>
              <a:rPr lang="en-US" sz="4000" b="1" smtClean="0">
                <a:solidFill>
                  <a:srgbClr val="1C2A58"/>
                </a:solidFill>
                <a:latin typeface="Avenir LT Std 85 Heavy" charset="0"/>
                <a:ea typeface="Avenir LT Std 85 Heavy" charset="0"/>
                <a:cs typeface="Avenir LT Std 85 Heavy" charset="0"/>
              </a:rPr>
              <a:t>Current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24150712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910854092"/>
              </p:ext>
            </p:extLst>
          </p:nvPr>
        </p:nvGraphicFramePr>
        <p:xfrm>
          <a:off x="535578" y="4090853"/>
          <a:ext cx="8153400" cy="129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descr="page32-leakage0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43000" y="2541963"/>
            <a:ext cx="6851447" cy="2224892"/>
          </a:xfrm>
          <a:prstGeom prst="rect">
            <a:avLst/>
          </a:prstGeom>
        </p:spPr>
      </p:pic>
      <p:sp>
        <p:nvSpPr>
          <p:cNvPr id="6" name="TextBox 5"/>
          <p:cNvSpPr txBox="1"/>
          <p:nvPr/>
        </p:nvSpPr>
        <p:spPr>
          <a:xfrm>
            <a:off x="304800" y="1725852"/>
            <a:ext cx="8534400" cy="523220"/>
          </a:xfrm>
          <a:prstGeom prst="rect">
            <a:avLst/>
          </a:prstGeom>
          <a:noFill/>
        </p:spPr>
        <p:txBody>
          <a:bodyPr wrap="square" rtlCol="0">
            <a:spAutoFit/>
          </a:bodyPr>
          <a:lstStyle/>
          <a:p>
            <a:pPr lvl="0" algn="ctr"/>
            <a:r>
              <a:rPr lang="en-US" sz="2800" b="1" dirty="0" smtClean="0">
                <a:solidFill>
                  <a:srgbClr val="87D6F4"/>
                </a:solidFill>
                <a:latin typeface="Avenir Heavy" charset="0"/>
                <a:ea typeface="Avenir Heavy" charset="0"/>
                <a:cs typeface="Avenir Heavy" charset="0"/>
              </a:rPr>
              <a:t>Typical Circuit for Leakage Current Test</a:t>
            </a:r>
            <a:endParaRPr lang="en-US" sz="2800" b="1" dirty="0">
              <a:solidFill>
                <a:srgbClr val="87D6F4"/>
              </a:solidFill>
              <a:latin typeface="Avenir Heavy" charset="0"/>
              <a:ea typeface="Avenir Heavy" charset="0"/>
              <a:cs typeface="Avenir Heavy" charset="0"/>
            </a:endParaRPr>
          </a:p>
        </p:txBody>
      </p:sp>
      <p:sp>
        <p:nvSpPr>
          <p:cNvPr id="8"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C2A58"/>
                </a:solidFill>
                <a:latin typeface="Avenir LT Std 85 Heavy" charset="0"/>
                <a:ea typeface="Avenir LT Std 85 Heavy" charset="0"/>
                <a:cs typeface="Avenir LT Std 85 Heavy" charset="0"/>
              </a:rPr>
              <a:t>Leakage </a:t>
            </a:r>
            <a:r>
              <a:rPr lang="en-US" sz="4000" b="1" smtClean="0">
                <a:solidFill>
                  <a:srgbClr val="1C2A58"/>
                </a:solidFill>
                <a:latin typeface="Avenir LT Std 85 Heavy" charset="0"/>
                <a:ea typeface="Avenir LT Std 85 Heavy" charset="0"/>
                <a:cs typeface="Avenir LT Std 85 Heavy" charset="0"/>
              </a:rPr>
              <a:t>Current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25322949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385787922"/>
              </p:ext>
            </p:extLst>
          </p:nvPr>
        </p:nvGraphicFramePr>
        <p:xfrm>
          <a:off x="457200" y="1199605"/>
          <a:ext cx="3200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5" descr="dmd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1315493"/>
            <a:ext cx="4999037"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C2A58"/>
                </a:solidFill>
                <a:latin typeface="Avenir LT Std 85 Heavy" charset="0"/>
                <a:ea typeface="Avenir LT Std 85 Heavy" charset="0"/>
                <a:cs typeface="Avenir LT Std 85 Heavy" charset="0"/>
              </a:rPr>
              <a:t>Leakage </a:t>
            </a:r>
            <a:r>
              <a:rPr lang="en-US" sz="4000" b="1" smtClean="0">
                <a:solidFill>
                  <a:srgbClr val="1C2A58"/>
                </a:solidFill>
                <a:latin typeface="Avenir LT Std 85 Heavy" charset="0"/>
                <a:ea typeface="Avenir LT Std 85 Heavy" charset="0"/>
                <a:cs typeface="Avenir LT Std 85 Heavy" charset="0"/>
              </a:rPr>
              <a:t>Current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20093046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41515" y="696191"/>
            <a:ext cx="788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lgn="ctr">
              <a:spcBef>
                <a:spcPct val="0"/>
              </a:spcBef>
              <a:buFontTx/>
              <a:buNone/>
            </a:pPr>
            <a:r>
              <a:rPr lang="en-US" altLang="en-US" sz="8000" b="1" dirty="0" smtClean="0">
                <a:solidFill>
                  <a:srgbClr val="88D6F4"/>
                </a:solidFill>
                <a:latin typeface="Avenir Heavy" charset="0"/>
                <a:ea typeface="Avenir Heavy" charset="0"/>
                <a:cs typeface="Avenir Heavy" charset="0"/>
              </a:rPr>
              <a:t>Quiz Question </a:t>
            </a:r>
            <a:endParaRPr lang="en-US" altLang="en-US" sz="8000" b="1" dirty="0">
              <a:solidFill>
                <a:srgbClr val="88D6F4"/>
              </a:solidFill>
              <a:latin typeface="Avenir Heavy" charset="0"/>
              <a:ea typeface="Avenir Heavy" charset="0"/>
              <a:cs typeface="Avenir Heavy" charset="0"/>
            </a:endParaRPr>
          </a:p>
        </p:txBody>
      </p:sp>
      <p:sp>
        <p:nvSpPr>
          <p:cNvPr id="9" name="Content Placeholder 9"/>
          <p:cNvSpPr txBox="1">
            <a:spLocks/>
          </p:cNvSpPr>
          <p:nvPr/>
        </p:nvSpPr>
        <p:spPr>
          <a:xfrm>
            <a:off x="628650" y="3238499"/>
            <a:ext cx="7739063" cy="981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en-US" altLang="en-US" sz="2800" dirty="0">
              <a:latin typeface="Avenir Book" charset="0"/>
              <a:ea typeface="Avenir Book" charset="0"/>
              <a:cs typeface="Avenir Book" charset="0"/>
            </a:endParaRPr>
          </a:p>
        </p:txBody>
      </p:sp>
      <p:sp>
        <p:nvSpPr>
          <p:cNvPr id="3" name="TextBox 2"/>
          <p:cNvSpPr txBox="1"/>
          <p:nvPr/>
        </p:nvSpPr>
        <p:spPr>
          <a:xfrm>
            <a:off x="1066800" y="3048000"/>
            <a:ext cx="7300913" cy="1200329"/>
          </a:xfrm>
          <a:prstGeom prst="rect">
            <a:avLst/>
          </a:prstGeom>
          <a:noFill/>
        </p:spPr>
        <p:txBody>
          <a:bodyPr wrap="square" rtlCol="0">
            <a:spAutoFit/>
          </a:bodyPr>
          <a:lstStyle/>
          <a:p>
            <a:r>
              <a:rPr lang="en-US" dirty="0" smtClean="0"/>
              <a:t>In order to help ensure operator safety which of the following features would you utilize?</a:t>
            </a:r>
          </a:p>
          <a:p>
            <a:endParaRPr lang="en-US" dirty="0"/>
          </a:p>
          <a:p>
            <a:endParaRPr lang="en-US" dirty="0"/>
          </a:p>
        </p:txBody>
      </p:sp>
    </p:spTree>
    <p:extLst>
      <p:ext uri="{BB962C8B-B14F-4D97-AF65-F5344CB8AC3E}">
        <p14:creationId xmlns:p14="http://schemas.microsoft.com/office/powerpoint/2010/main" val="2497188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49892356"/>
              </p:ext>
            </p:extLst>
          </p:nvPr>
        </p:nvGraphicFramePr>
        <p:xfrm>
          <a:off x="457200" y="1112520"/>
          <a:ext cx="8153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304800" y="304800"/>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smtClean="0">
                <a:solidFill>
                  <a:srgbClr val="1C2A58"/>
                </a:solidFill>
                <a:latin typeface="Avenir LT Std 85 Heavy" charset="0"/>
                <a:ea typeface="Avenir LT Std 85 Heavy" charset="0"/>
                <a:cs typeface="Avenir LT Std 85 Heavy" charset="0"/>
              </a:rPr>
              <a:t>SmartGFI</a:t>
            </a:r>
            <a:r>
              <a:rPr lang="en-US" sz="4000" b="1" baseline="30000" dirty="0" smtClean="0">
                <a:solidFill>
                  <a:srgbClr val="1C2A58"/>
                </a:solidFill>
                <a:latin typeface="Avenir LT Std 85 Heavy" charset="0"/>
                <a:ea typeface="Avenir LT Std 85 Heavy" charset="0"/>
                <a:cs typeface="Avenir LT Std 85 Heavy" charset="0"/>
              </a:rPr>
              <a:t>®</a:t>
            </a:r>
            <a:endParaRPr lang="en-US" sz="4000" b="1" baseline="30000"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74328374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187364"/>
          </a:xfrm>
          <a:prstGeom prst="rect">
            <a:avLst/>
          </a:prstGeom>
        </p:spPr>
      </p:pic>
      <p:sp>
        <p:nvSpPr>
          <p:cNvPr id="6" name="Title 1"/>
          <p:cNvSpPr txBox="1">
            <a:spLocks/>
          </p:cNvSpPr>
          <p:nvPr/>
        </p:nvSpPr>
        <p:spPr>
          <a:xfrm>
            <a:off x="304800" y="304800"/>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smtClean="0">
                <a:solidFill>
                  <a:srgbClr val="1C2A58"/>
                </a:solidFill>
                <a:latin typeface="Avenir LT Std 85 Heavy" charset="0"/>
                <a:ea typeface="Avenir LT Std 85 Heavy" charset="0"/>
                <a:cs typeface="Avenir LT Std 85 Heavy" charset="0"/>
              </a:rPr>
              <a:t>SmartGFI</a:t>
            </a:r>
            <a:r>
              <a:rPr lang="en-US" sz="4000" b="1" baseline="30000" dirty="0" smtClean="0">
                <a:solidFill>
                  <a:srgbClr val="1C2A58"/>
                </a:solidFill>
                <a:latin typeface="Avenir LT Std 85 Heavy" charset="0"/>
                <a:ea typeface="Avenir LT Std 85 Heavy" charset="0"/>
                <a:cs typeface="Avenir LT Std 85 Heavy" charset="0"/>
              </a:rPr>
              <a:t>®</a:t>
            </a:r>
            <a:endParaRPr lang="en-US" sz="4000" b="1" baseline="30000"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07141956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3962400"/>
          </a:xfrm>
          <a:prstGeom prst="rect">
            <a:avLst/>
          </a:prstGeom>
          <a:solidFill>
            <a:srgbClr val="0C1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6240"/>
            <a:ext cx="9144000" cy="6461760"/>
          </a:xfrm>
          <a:prstGeom prst="rect">
            <a:avLst/>
          </a:prstGeom>
        </p:spPr>
      </p:pic>
      <p:sp>
        <p:nvSpPr>
          <p:cNvPr id="8" name="Title 1"/>
          <p:cNvSpPr txBox="1">
            <a:spLocks/>
          </p:cNvSpPr>
          <p:nvPr/>
        </p:nvSpPr>
        <p:spPr>
          <a:xfrm>
            <a:off x="304800" y="304800"/>
            <a:ext cx="85344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Avenir LT Std 85 Heavy" charset="0"/>
                <a:ea typeface="Avenir LT Std 85 Heavy" charset="0"/>
                <a:cs typeface="Avenir LT Std 85 Heavy" charset="0"/>
              </a:rPr>
              <a:t>Smart GFI Video</a:t>
            </a:r>
            <a:endParaRPr lang="en-US" sz="4000" b="1" dirty="0">
              <a:solidFill>
                <a:schemeClr val="bg1"/>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44849571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4000" y="1143000"/>
            <a:ext cx="8661400" cy="3139321"/>
          </a:xfrm>
          <a:prstGeom prst="rect">
            <a:avLst/>
          </a:prstGeom>
          <a:noFill/>
        </p:spPr>
        <p:txBody>
          <a:bodyPr wrap="square" rtlCol="0">
            <a:spAutoFit/>
          </a:bodyPr>
          <a:lstStyle/>
          <a:p>
            <a:r>
              <a:rPr lang="en-US" dirty="0" smtClean="0">
                <a:latin typeface="Avenir Roman" charset="0"/>
                <a:ea typeface="Avenir Roman" charset="0"/>
                <a:cs typeface="Avenir Roman" charset="0"/>
              </a:rPr>
              <a:t>Please use the Q &amp; A utility to ask us any questions concerning the material being presented. </a:t>
            </a:r>
          </a:p>
          <a:p>
            <a:endParaRPr lang="en-US" dirty="0" smtClean="0">
              <a:latin typeface="Avenir Roman" charset="0"/>
              <a:ea typeface="Avenir Roman" charset="0"/>
              <a:cs typeface="Avenir Roman" charset="0"/>
            </a:endParaRPr>
          </a:p>
          <a:p>
            <a:r>
              <a:rPr lang="en-US" dirty="0" smtClean="0">
                <a:latin typeface="Avenir Roman" charset="0"/>
                <a:ea typeface="Avenir Roman" charset="0"/>
                <a:cs typeface="Avenir Roman" charset="0"/>
              </a:rPr>
              <a:t>Any questions related to running of the meeting (audio and visual, etc.) can be addressed to the host, Brittany </a:t>
            </a:r>
            <a:r>
              <a:rPr lang="en-US" dirty="0" err="1" smtClean="0">
                <a:latin typeface="Avenir Roman" charset="0"/>
                <a:ea typeface="Avenir Roman" charset="0"/>
                <a:cs typeface="Avenir Roman" charset="0"/>
              </a:rPr>
              <a:t>Socha</a:t>
            </a:r>
            <a:r>
              <a:rPr lang="en-US" dirty="0" smtClean="0">
                <a:latin typeface="Avenir Roman" charset="0"/>
                <a:ea typeface="Avenir Roman" charset="0"/>
                <a:cs typeface="Avenir Roman" charset="0"/>
              </a:rPr>
              <a:t>, through the chat line.</a:t>
            </a:r>
          </a:p>
          <a:p>
            <a:endParaRPr lang="en-US" dirty="0">
              <a:latin typeface="Avenir Roman" charset="0"/>
              <a:ea typeface="Avenir Roman" charset="0"/>
              <a:cs typeface="Avenir Roman" charset="0"/>
            </a:endParaRPr>
          </a:p>
          <a:p>
            <a:r>
              <a:rPr lang="en-US" dirty="0" smtClean="0">
                <a:latin typeface="Avenir Roman" charset="0"/>
                <a:ea typeface="Avenir Roman" charset="0"/>
                <a:cs typeface="Avenir Roman" charset="0"/>
              </a:rPr>
              <a:t>The webinar is being recorded and will be available to view usually within a day </a:t>
            </a:r>
            <a:br>
              <a:rPr lang="en-US" dirty="0" smtClean="0">
                <a:latin typeface="Avenir Roman" charset="0"/>
                <a:ea typeface="Avenir Roman" charset="0"/>
                <a:cs typeface="Avenir Roman" charset="0"/>
              </a:rPr>
            </a:br>
            <a:r>
              <a:rPr lang="en-US" dirty="0" smtClean="0">
                <a:latin typeface="Avenir Roman" charset="0"/>
                <a:ea typeface="Avenir Roman" charset="0"/>
                <a:cs typeface="Avenir Roman" charset="0"/>
              </a:rPr>
              <a:t>on our website </a:t>
            </a:r>
            <a:r>
              <a:rPr lang="en-US" b="1" dirty="0" smtClean="0">
                <a:latin typeface="Avenir Heavy" charset="0"/>
                <a:ea typeface="Avenir Heavy" charset="0"/>
                <a:cs typeface="Avenir Heavy" charset="0"/>
                <a:hlinkClick r:id="rId2"/>
              </a:rPr>
              <a:t>arisafety.com/webinars</a:t>
            </a:r>
            <a:endParaRPr lang="en-US" b="1" dirty="0" smtClean="0">
              <a:latin typeface="Avenir Heavy" charset="0"/>
              <a:ea typeface="Avenir Heavy" charset="0"/>
              <a:cs typeface="Avenir Heavy" charset="0"/>
            </a:endParaRPr>
          </a:p>
          <a:p>
            <a:endParaRPr lang="en-US" dirty="0">
              <a:latin typeface="Avenir Roman" charset="0"/>
              <a:ea typeface="Avenir Roman" charset="0"/>
              <a:cs typeface="Avenir Roman" charset="0"/>
            </a:endParaRPr>
          </a:p>
          <a:p>
            <a:r>
              <a:rPr lang="en-US" dirty="0" smtClean="0">
                <a:latin typeface="Avenir Roman" charset="0"/>
                <a:ea typeface="Avenir Roman" charset="0"/>
                <a:cs typeface="Avenir Roman" charset="0"/>
              </a:rPr>
              <a:t>Please contact Brittany Socha – on the chat line or email </a:t>
            </a:r>
            <a:r>
              <a:rPr lang="en-US" b="1" dirty="0" smtClean="0">
                <a:latin typeface="Avenir Heavy" charset="0"/>
                <a:ea typeface="Avenir Heavy" charset="0"/>
                <a:cs typeface="Avenir Heavy" charset="0"/>
                <a:hlinkClick r:id="rId3"/>
              </a:rPr>
              <a:t>brittany.socha@arisafety.com</a:t>
            </a:r>
            <a:r>
              <a:rPr lang="en-US" dirty="0" smtClean="0">
                <a:latin typeface="Avenir Roman" charset="0"/>
                <a:ea typeface="Avenir Roman" charset="0"/>
                <a:cs typeface="Avenir Roman" charset="0"/>
              </a:rPr>
              <a:t> if you would like a copy of this presentation.</a:t>
            </a:r>
            <a:endParaRPr lang="en-US" dirty="0">
              <a:latin typeface="Avenir Roman" charset="0"/>
              <a:ea typeface="Avenir Roman" charset="0"/>
              <a:cs typeface="Avenir Roman" charset="0"/>
            </a:endParaRPr>
          </a:p>
        </p:txBody>
      </p:sp>
      <p:sp>
        <p:nvSpPr>
          <p:cNvPr id="12"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C2A58"/>
                </a:solidFill>
                <a:latin typeface="Avenir LT Std 85 Heavy" charset="0"/>
                <a:ea typeface="Avenir LT Std 85 Heavy" charset="0"/>
                <a:cs typeface="Avenir LT Std 85 Heavy" charset="0"/>
              </a:rPr>
              <a:t>Webinar Notes</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483220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530188428"/>
              </p:ext>
            </p:extLst>
          </p:nvPr>
        </p:nvGraphicFramePr>
        <p:xfrm>
          <a:off x="378823" y="106026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304800" y="304800"/>
            <a:ext cx="8229600" cy="9144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C2A58"/>
                </a:solidFill>
                <a:latin typeface="Avenir LT Std 85 Heavy" charset="0"/>
                <a:ea typeface="Avenir LT Std 85 Heavy" charset="0"/>
                <a:cs typeface="Avenir LT Std 85 Heavy" charset="0"/>
              </a:rPr>
              <a:t>Arc Detection</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84069876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304800"/>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mtClean="0">
                <a:solidFill>
                  <a:srgbClr val="1C2A58"/>
                </a:solidFill>
                <a:latin typeface="Avenir LT Std 85 Heavy" charset="0"/>
                <a:ea typeface="Avenir LT Std 85 Heavy" charset="0"/>
                <a:cs typeface="Avenir LT Std 85 Heavy" charset="0"/>
              </a:rPr>
              <a:t>Arc Detection</a:t>
            </a:r>
            <a:endParaRPr lang="en-US" sz="4000" b="1" dirty="0">
              <a:solidFill>
                <a:srgbClr val="1C2A58"/>
              </a:solidFill>
              <a:latin typeface="Avenir LT Std 85 Heavy" charset="0"/>
              <a:ea typeface="Avenir LT Std 85 Heavy" charset="0"/>
              <a:cs typeface="Avenir LT Std 85 Heavy"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798634"/>
          </a:xfrm>
          <a:prstGeom prst="rect">
            <a:avLst/>
          </a:prstGeom>
        </p:spPr>
      </p:pic>
    </p:spTree>
    <p:extLst>
      <p:ext uri="{BB962C8B-B14F-4D97-AF65-F5344CB8AC3E}">
        <p14:creationId xmlns:p14="http://schemas.microsoft.com/office/powerpoint/2010/main" val="421602969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04800" y="304800"/>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C2A58"/>
                </a:solidFill>
                <a:latin typeface="Avenir LT Std 85 Heavy" charset="0"/>
                <a:ea typeface="Avenir LT Std 85 Heavy" charset="0"/>
                <a:cs typeface="Avenir LT Std 85 Heavy" charset="0"/>
              </a:rPr>
              <a:t>Arc Detection</a:t>
            </a:r>
            <a:endParaRPr lang="en-US" sz="4000" b="1" dirty="0">
              <a:solidFill>
                <a:srgbClr val="1C2A58"/>
              </a:solidFill>
              <a:latin typeface="Avenir LT Std 85 Heavy" charset="0"/>
              <a:ea typeface="Avenir LT Std 85 Heavy" charset="0"/>
              <a:cs typeface="Avenir LT Std 85 Heavy"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4612156"/>
          </a:xfrm>
          <a:prstGeom prst="rect">
            <a:avLst/>
          </a:prstGeom>
        </p:spPr>
      </p:pic>
    </p:spTree>
    <p:extLst>
      <p:ext uri="{BB962C8B-B14F-4D97-AF65-F5344CB8AC3E}">
        <p14:creationId xmlns:p14="http://schemas.microsoft.com/office/powerpoint/2010/main" val="267788588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1C2A58"/>
                </a:solidFill>
                <a:latin typeface="Avenir LT Std 85 Heavy" charset="0"/>
                <a:ea typeface="Avenir LT Std 85 Heavy" charset="0"/>
                <a:cs typeface="Avenir LT Std 85 Heavy" charset="0"/>
              </a:rPr>
              <a:t>Arc Detection</a:t>
            </a:r>
            <a:br>
              <a:rPr lang="en-US" b="1" dirty="0">
                <a:solidFill>
                  <a:srgbClr val="1C2A58"/>
                </a:solidFill>
                <a:latin typeface="Avenir LT Std 85 Heavy" charset="0"/>
                <a:ea typeface="Avenir LT Std 85 Heavy" charset="0"/>
                <a:cs typeface="Avenir LT Std 85 Heavy" charset="0"/>
              </a:rPr>
            </a:br>
            <a:endParaRPr lang="en-US"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32618546"/>
              </p:ext>
            </p:extLst>
          </p:nvPr>
        </p:nvGraphicFramePr>
        <p:xfrm>
          <a:off x="609600" y="1397000"/>
          <a:ext cx="7696200" cy="3708400"/>
        </p:xfrm>
        <a:graphic>
          <a:graphicData uri="http://schemas.openxmlformats.org/drawingml/2006/table">
            <a:tbl>
              <a:tblPr firstRow="1" bandRow="1">
                <a:tableStyleId>{5C22544A-7EE6-4342-B048-85BDC9FD1C3A}</a:tableStyleId>
              </a:tblPr>
              <a:tblGrid>
                <a:gridCol w="3848100"/>
                <a:gridCol w="3848100"/>
              </a:tblGrid>
              <a:tr h="370840">
                <a:tc>
                  <a:txBody>
                    <a:bodyPr/>
                    <a:lstStyle/>
                    <a:p>
                      <a:pPr algn="ctr"/>
                      <a:r>
                        <a:rPr lang="en-US" dirty="0" smtClean="0">
                          <a:solidFill>
                            <a:schemeClr val="bg2">
                              <a:lumMod val="25000"/>
                            </a:schemeClr>
                          </a:solidFill>
                        </a:rPr>
                        <a:t>Arc</a:t>
                      </a:r>
                      <a:r>
                        <a:rPr lang="en-US" baseline="0" dirty="0" smtClean="0">
                          <a:solidFill>
                            <a:schemeClr val="bg2">
                              <a:lumMod val="25000"/>
                            </a:schemeClr>
                          </a:solidFill>
                        </a:rPr>
                        <a:t> Setting</a:t>
                      </a:r>
                      <a:endParaRPr lang="en-US" dirty="0">
                        <a:solidFill>
                          <a:schemeClr val="bg2">
                            <a:lumMod val="25000"/>
                          </a:schemeClr>
                        </a:solidFill>
                      </a:endParaRPr>
                    </a:p>
                  </a:txBody>
                  <a:tcPr/>
                </a:tc>
                <a:tc>
                  <a:txBody>
                    <a:bodyPr/>
                    <a:lstStyle/>
                    <a:p>
                      <a:pPr algn="ctr"/>
                      <a:r>
                        <a:rPr lang="en-US" dirty="0" err="1" smtClean="0">
                          <a:solidFill>
                            <a:schemeClr val="bg2">
                              <a:lumMod val="25000"/>
                            </a:schemeClr>
                          </a:solidFill>
                        </a:rPr>
                        <a:t>mA</a:t>
                      </a:r>
                      <a:r>
                        <a:rPr lang="en-US" baseline="0" dirty="0" smtClean="0">
                          <a:solidFill>
                            <a:schemeClr val="bg2">
                              <a:lumMod val="25000"/>
                            </a:schemeClr>
                          </a:solidFill>
                        </a:rPr>
                        <a:t> Trip Level</a:t>
                      </a:r>
                      <a:endParaRPr lang="en-US" dirty="0">
                        <a:solidFill>
                          <a:schemeClr val="bg2">
                            <a:lumMod val="25000"/>
                          </a:schemeClr>
                        </a:solidFill>
                      </a:endParaRPr>
                    </a:p>
                  </a:txBody>
                  <a:tcPr/>
                </a:tc>
              </a:tr>
              <a:tr h="370840">
                <a:tc>
                  <a:txBody>
                    <a:bodyPr/>
                    <a:lstStyle/>
                    <a:p>
                      <a:pPr algn="ctr"/>
                      <a:r>
                        <a:rPr lang="en-US" dirty="0" smtClean="0"/>
                        <a:t>1</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17.75</a:t>
                      </a:r>
                      <a:endParaRPr lang="en-US" dirty="0"/>
                    </a:p>
                  </a:txBody>
                  <a:tcPr/>
                </a:tc>
              </a:tr>
              <a:tr h="370840">
                <a:tc>
                  <a:txBody>
                    <a:bodyPr/>
                    <a:lstStyle/>
                    <a:p>
                      <a:pPr algn="ctr"/>
                      <a:r>
                        <a:rPr lang="en-US" dirty="0" smtClean="0"/>
                        <a:t>3</a:t>
                      </a:r>
                    </a:p>
                  </a:txBody>
                  <a:tcPr/>
                </a:tc>
                <a:tc>
                  <a:txBody>
                    <a:bodyPr/>
                    <a:lstStyle/>
                    <a:p>
                      <a:pPr algn="ctr"/>
                      <a:r>
                        <a:rPr lang="en-US" dirty="0" smtClean="0"/>
                        <a:t>15.5</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13.25</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11</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8.75</a:t>
                      </a:r>
                      <a:endParaRPr lang="en-US" dirty="0"/>
                    </a:p>
                  </a:txBody>
                  <a:tcPr/>
                </a:tc>
              </a:tr>
              <a:tr h="370840">
                <a:tc>
                  <a:txBody>
                    <a:bodyPr/>
                    <a:lstStyle/>
                    <a:p>
                      <a:pPr algn="ctr"/>
                      <a:r>
                        <a:rPr lang="en-US" dirty="0" smtClean="0"/>
                        <a:t>7</a:t>
                      </a:r>
                      <a:endParaRPr lang="en-US" dirty="0"/>
                    </a:p>
                  </a:txBody>
                  <a:tcPr/>
                </a:tc>
                <a:tc>
                  <a:txBody>
                    <a:bodyPr/>
                    <a:lstStyle/>
                    <a:p>
                      <a:pPr algn="ctr"/>
                      <a:r>
                        <a:rPr lang="en-US" dirty="0" smtClean="0"/>
                        <a:t>6.5</a:t>
                      </a:r>
                      <a:endParaRPr lang="en-US" dirty="0"/>
                    </a:p>
                  </a:txBody>
                  <a:tcPr/>
                </a:tc>
              </a:tr>
              <a:tr h="370840">
                <a:tc>
                  <a:txBody>
                    <a:bodyPr/>
                    <a:lstStyle/>
                    <a:p>
                      <a:pPr algn="ctr"/>
                      <a:r>
                        <a:rPr lang="en-US" dirty="0" smtClean="0"/>
                        <a:t>8</a:t>
                      </a:r>
                      <a:endParaRPr lang="en-US" dirty="0"/>
                    </a:p>
                  </a:txBody>
                  <a:tcPr/>
                </a:tc>
                <a:tc>
                  <a:txBody>
                    <a:bodyPr/>
                    <a:lstStyle/>
                    <a:p>
                      <a:pPr algn="ctr"/>
                      <a:r>
                        <a:rPr lang="en-US" dirty="0" smtClean="0"/>
                        <a:t>4.25</a:t>
                      </a:r>
                      <a:endParaRPr lang="en-US" dirty="0"/>
                    </a:p>
                  </a:txBody>
                  <a:tcPr/>
                </a:tc>
              </a:tr>
              <a:tr h="370840">
                <a:tc>
                  <a:txBody>
                    <a:bodyPr/>
                    <a:lstStyle/>
                    <a:p>
                      <a:pPr algn="ctr"/>
                      <a:r>
                        <a:rPr lang="en-US" dirty="0" smtClean="0"/>
                        <a:t>9</a:t>
                      </a:r>
                      <a:endParaRPr lang="en-US" dirty="0"/>
                    </a:p>
                  </a:txBody>
                  <a:tcPr/>
                </a:tc>
                <a:tc>
                  <a:txBody>
                    <a:bodyPr/>
                    <a:lstStyle/>
                    <a:p>
                      <a:pPr algn="ctr"/>
                      <a:r>
                        <a:rPr lang="en-US" dirty="0" smtClean="0"/>
                        <a:t>2</a:t>
                      </a:r>
                      <a:endParaRPr lang="en-US" dirty="0"/>
                    </a:p>
                  </a:txBody>
                  <a:tcPr/>
                </a:tc>
              </a:tr>
            </a:tbl>
          </a:graphicData>
        </a:graphic>
      </p:graphicFrame>
      <p:sp>
        <p:nvSpPr>
          <p:cNvPr id="6" name="TextBox 5"/>
          <p:cNvSpPr txBox="1"/>
          <p:nvPr/>
        </p:nvSpPr>
        <p:spPr>
          <a:xfrm>
            <a:off x="304800" y="5181600"/>
            <a:ext cx="8534400" cy="923330"/>
          </a:xfrm>
          <a:prstGeom prst="rect">
            <a:avLst/>
          </a:prstGeom>
          <a:solidFill>
            <a:schemeClr val="accent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dirty="0" smtClean="0"/>
              <a:t>It’s important to remember that this method of arc detection is NOT an exact science. There are many variables involved including surface geometry, altitude, atmospheric pressure etc. </a:t>
            </a:r>
            <a:endParaRPr lang="en-US" dirty="0"/>
          </a:p>
        </p:txBody>
      </p:sp>
    </p:spTree>
    <p:extLst>
      <p:ext uri="{BB962C8B-B14F-4D97-AF65-F5344CB8AC3E}">
        <p14:creationId xmlns:p14="http://schemas.microsoft.com/office/powerpoint/2010/main" val="157383651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3962400"/>
          </a:xfrm>
          <a:prstGeom prst="rect">
            <a:avLst/>
          </a:prstGeom>
          <a:solidFill>
            <a:srgbClr val="0C1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6240"/>
            <a:ext cx="9144000" cy="6461760"/>
          </a:xfrm>
          <a:prstGeom prst="rect">
            <a:avLst/>
          </a:prstGeom>
        </p:spPr>
      </p:pic>
      <p:sp>
        <p:nvSpPr>
          <p:cNvPr id="8" name="Title 1"/>
          <p:cNvSpPr txBox="1">
            <a:spLocks/>
          </p:cNvSpPr>
          <p:nvPr/>
        </p:nvSpPr>
        <p:spPr>
          <a:xfrm>
            <a:off x="304800" y="304800"/>
            <a:ext cx="85344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Avenir LT Std 85 Heavy" charset="0"/>
                <a:ea typeface="Avenir LT Std 85 Heavy" charset="0"/>
                <a:cs typeface="Avenir LT Std 85 Heavy" charset="0"/>
              </a:rPr>
              <a:t>Arc Detect Video</a:t>
            </a:r>
            <a:endParaRPr lang="en-US" sz="4000" b="1" dirty="0">
              <a:solidFill>
                <a:schemeClr val="bg1"/>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44849571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2209800" y="2743200"/>
            <a:ext cx="5181600" cy="1107996"/>
          </a:xfrm>
          <a:prstGeom prst="rect">
            <a:avLst/>
          </a:prstGeom>
          <a:noFill/>
        </p:spPr>
        <p:txBody>
          <a:bodyPr wrap="square" rtlCol="0">
            <a:spAutoFit/>
          </a:bodyPr>
          <a:lstStyle/>
          <a:p>
            <a:pPr algn="ctr"/>
            <a:r>
              <a:rPr lang="en-US" sz="6600" b="1" dirty="0" smtClean="0">
                <a:solidFill>
                  <a:srgbClr val="1C2A58"/>
                </a:solidFill>
                <a:latin typeface="Avenir Heavy" charset="0"/>
                <a:ea typeface="Avenir Heavy" charset="0"/>
                <a:cs typeface="Avenir Heavy" charset="0"/>
              </a:rPr>
              <a:t>Questions?</a:t>
            </a:r>
            <a:endParaRPr lang="en-US" sz="6600" b="1" dirty="0">
              <a:solidFill>
                <a:srgbClr val="1C2A58"/>
              </a:solidFill>
              <a:latin typeface="Avenir Heavy" charset="0"/>
              <a:ea typeface="Avenir Heavy" charset="0"/>
              <a:cs typeface="Avenir Heavy" charset="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0400" y="1884000"/>
            <a:ext cx="6452408" cy="4318812"/>
          </a:xfrm>
          <a:prstGeom prst="rect">
            <a:avLst/>
          </a:prstGeom>
        </p:spPr>
      </p:pic>
      <p:sp>
        <p:nvSpPr>
          <p:cNvPr id="6" name="TextBox 5"/>
          <p:cNvSpPr txBox="1"/>
          <p:nvPr/>
        </p:nvSpPr>
        <p:spPr>
          <a:xfrm>
            <a:off x="228600" y="937535"/>
            <a:ext cx="8661400" cy="923330"/>
          </a:xfrm>
          <a:prstGeom prst="rect">
            <a:avLst/>
          </a:prstGeom>
          <a:noFill/>
        </p:spPr>
        <p:txBody>
          <a:bodyPr wrap="square" rtlCol="0">
            <a:spAutoFit/>
          </a:bodyPr>
          <a:lstStyle/>
          <a:p>
            <a:r>
              <a:rPr lang="en-US" dirty="0" smtClean="0">
                <a:latin typeface="Avenir Roman" charset="0"/>
                <a:ea typeface="Avenir Roman" charset="0"/>
                <a:cs typeface="Avenir Roman" charset="0"/>
              </a:rPr>
              <a:t>Visit us online to view all of our Educational Resources:</a:t>
            </a:r>
          </a:p>
          <a:p>
            <a:r>
              <a:rPr lang="en-US" dirty="0">
                <a:latin typeface="Avenir Roman" charset="0"/>
                <a:ea typeface="Avenir Roman" charset="0"/>
                <a:cs typeface="Avenir Roman" charset="0"/>
                <a:hlinkClick r:id="rId3"/>
              </a:rPr>
              <a:t>http://www.arisafety.com/support/educational-resources</a:t>
            </a:r>
            <a:r>
              <a:rPr lang="en-US" dirty="0" smtClean="0">
                <a:latin typeface="Avenir Roman" charset="0"/>
                <a:ea typeface="Avenir Roman" charset="0"/>
                <a:cs typeface="Avenir Roman" charset="0"/>
                <a:hlinkClick r:id="rId3"/>
              </a:rPr>
              <a:t>/</a:t>
            </a:r>
            <a:endParaRPr lang="en-US" dirty="0" smtClean="0">
              <a:latin typeface="Avenir Roman" charset="0"/>
              <a:ea typeface="Avenir Roman" charset="0"/>
              <a:cs typeface="Avenir Roman" charset="0"/>
            </a:endParaRPr>
          </a:p>
          <a:p>
            <a:endParaRPr lang="en-US" dirty="0">
              <a:latin typeface="Avenir Roman" charset="0"/>
              <a:ea typeface="Avenir Roman" charset="0"/>
              <a:cs typeface="Avenir Roman"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258938"/>
            <a:ext cx="5571710" cy="3719116"/>
          </a:xfrm>
          <a:prstGeom prst="rect">
            <a:avLst/>
          </a:prstGeom>
        </p:spPr>
      </p:pic>
      <p:sp>
        <p:nvSpPr>
          <p:cNvPr id="10"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rgbClr val="1C2B58"/>
                </a:solidFill>
                <a:latin typeface="Avenir LT Std 85 Heavy" charset="0"/>
                <a:ea typeface="Avenir LT Std 85 Heavy" charset="0"/>
                <a:cs typeface="Avenir LT Std 85 Heavy" charset="0"/>
              </a:rPr>
              <a:t>Resources</a:t>
            </a:r>
            <a:endParaRPr lang="en-US" sz="4000" b="1" dirty="0">
              <a:solidFill>
                <a:srgbClr val="1C2B58"/>
              </a:solidFill>
              <a:latin typeface="Avenir LT Std 85 Heavy" charset="0"/>
              <a:ea typeface="Avenir LT Std 85 Heavy" charset="0"/>
              <a:cs typeface="Avenir LT Std 85 Heavy"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5490" y="2516043"/>
            <a:ext cx="7540620" cy="830997"/>
          </a:xfrm>
          <a:prstGeom prst="rect">
            <a:avLst/>
          </a:prstGeom>
          <a:noFill/>
        </p:spPr>
        <p:txBody>
          <a:bodyPr wrap="square" rtlCol="0">
            <a:spAutoFit/>
          </a:bodyPr>
          <a:lstStyle/>
          <a:p>
            <a:pPr algn="ctr"/>
            <a:r>
              <a:rPr lang="en-US" sz="4800" b="1" dirty="0" smtClean="0">
                <a:solidFill>
                  <a:srgbClr val="87D6F4"/>
                </a:solidFill>
                <a:latin typeface="Avenir Heavy" charset="0"/>
                <a:ea typeface="Avenir Heavy" charset="0"/>
                <a:cs typeface="Avenir Heavy" charset="0"/>
              </a:rPr>
              <a:t>The </a:t>
            </a:r>
            <a:r>
              <a:rPr lang="en-US" sz="4800" b="1" dirty="0" err="1" smtClean="0">
                <a:solidFill>
                  <a:srgbClr val="87D6F4"/>
                </a:solidFill>
                <a:latin typeface="Avenir Heavy" charset="0"/>
                <a:ea typeface="Avenir Heavy" charset="0"/>
                <a:cs typeface="Avenir Heavy" charset="0"/>
              </a:rPr>
              <a:t>Hipot</a:t>
            </a:r>
            <a:r>
              <a:rPr lang="en-US" sz="4800" b="1" dirty="0" smtClean="0">
                <a:solidFill>
                  <a:srgbClr val="87D6F4"/>
                </a:solidFill>
                <a:latin typeface="Avenir Heavy" charset="0"/>
                <a:ea typeface="Avenir Heavy" charset="0"/>
                <a:cs typeface="Avenir Heavy" charset="0"/>
              </a:rPr>
              <a:t> Test</a:t>
            </a:r>
            <a:endParaRPr lang="en-US" sz="4800" b="1" dirty="0">
              <a:solidFill>
                <a:srgbClr val="87D6F4"/>
              </a:solidFill>
              <a:latin typeface="Avenir Heavy" charset="0"/>
              <a:ea typeface="Avenir Heavy" charset="0"/>
              <a:cs typeface="Avenir Heavy" charset="0"/>
            </a:endParaRPr>
          </a:p>
        </p:txBody>
      </p:sp>
      <p:sp>
        <p:nvSpPr>
          <p:cNvPr id="3" name="TextBox 2"/>
          <p:cNvSpPr txBox="1"/>
          <p:nvPr/>
        </p:nvSpPr>
        <p:spPr>
          <a:xfrm>
            <a:off x="1887729" y="1841658"/>
            <a:ext cx="5412700" cy="584775"/>
          </a:xfrm>
          <a:prstGeom prst="rect">
            <a:avLst/>
          </a:prstGeom>
          <a:noFill/>
        </p:spPr>
        <p:txBody>
          <a:bodyPr wrap="none" rtlCol="0">
            <a:spAutoFit/>
          </a:bodyPr>
          <a:lstStyle/>
          <a:p>
            <a:pPr algn="ctr"/>
            <a:r>
              <a:rPr lang="en-US" sz="3200" dirty="0" smtClean="0">
                <a:solidFill>
                  <a:srgbClr val="1C2A58"/>
                </a:solidFill>
                <a:latin typeface="Avenir Light"/>
              </a:rPr>
              <a:t>Join us for our Next Webinar</a:t>
            </a:r>
            <a:endParaRPr lang="en-US" sz="3200" dirty="0">
              <a:solidFill>
                <a:srgbClr val="1C2A58"/>
              </a:solidFill>
              <a:latin typeface="Avenir Light"/>
            </a:endParaRPr>
          </a:p>
        </p:txBody>
      </p:sp>
      <p:sp>
        <p:nvSpPr>
          <p:cNvPr id="4" name="TextBox 3"/>
          <p:cNvSpPr txBox="1"/>
          <p:nvPr/>
        </p:nvSpPr>
        <p:spPr>
          <a:xfrm>
            <a:off x="2442365" y="4163849"/>
            <a:ext cx="4303422" cy="400110"/>
          </a:xfrm>
          <a:prstGeom prst="rect">
            <a:avLst/>
          </a:prstGeom>
          <a:noFill/>
        </p:spPr>
        <p:txBody>
          <a:bodyPr wrap="none" rtlCol="0">
            <a:spAutoFit/>
          </a:bodyPr>
          <a:lstStyle/>
          <a:p>
            <a:pPr algn="ctr"/>
            <a:r>
              <a:rPr lang="en-US" sz="2000" dirty="0" smtClean="0">
                <a:latin typeface="Avenir LT Std 35 Light" charset="0"/>
                <a:ea typeface="Avenir LT Std 35 Light" charset="0"/>
                <a:cs typeface="Avenir LT Std 35 Light" charset="0"/>
              </a:rPr>
              <a:t>Wednesday, May 17 at 10 A.M. CST</a:t>
            </a:r>
            <a:endParaRPr lang="en-US" sz="2000" dirty="0">
              <a:latin typeface="Avenir LT Std 35 Light" charset="0"/>
              <a:ea typeface="Avenir LT Std 35 Light" charset="0"/>
              <a:cs typeface="Avenir LT Std 35 Light" charset="0"/>
            </a:endParaRPr>
          </a:p>
        </p:txBody>
      </p:sp>
    </p:spTree>
    <p:extLst>
      <p:ext uri="{BB962C8B-B14F-4D97-AF65-F5344CB8AC3E}">
        <p14:creationId xmlns:p14="http://schemas.microsoft.com/office/powerpoint/2010/main" val="36805314"/>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9133"/>
            <a:ext cx="9144000" cy="2743200"/>
          </a:xfrm>
          <a:prstGeom prst="rect">
            <a:avLst/>
          </a:prstGeom>
        </p:spPr>
      </p:pic>
      <p:sp>
        <p:nvSpPr>
          <p:cNvPr id="6" name="TextBox 5"/>
          <p:cNvSpPr txBox="1"/>
          <p:nvPr/>
        </p:nvSpPr>
        <p:spPr>
          <a:xfrm>
            <a:off x="378841" y="1240917"/>
            <a:ext cx="8765159" cy="2708434"/>
          </a:xfrm>
          <a:prstGeom prst="rect">
            <a:avLst/>
          </a:prstGeom>
          <a:noFill/>
        </p:spPr>
        <p:txBody>
          <a:bodyPr wrap="square" rtlCol="0">
            <a:spAutoFit/>
          </a:bodyPr>
          <a:lstStyle/>
          <a:p>
            <a:r>
              <a:rPr lang="en-US" sz="2400" b="1" dirty="0" smtClean="0">
                <a:latin typeface="Avenir Heavy" charset="0"/>
                <a:ea typeface="Avenir Heavy" charset="0"/>
                <a:cs typeface="Avenir Heavy" charset="0"/>
              </a:rPr>
              <a:t>Need One-On-One Assistance with your Application?</a:t>
            </a:r>
          </a:p>
          <a:p>
            <a:r>
              <a:rPr lang="en-US" sz="2000" dirty="0" smtClean="0">
                <a:latin typeface="Avenir Book" charset="0"/>
                <a:ea typeface="Avenir Book" charset="0"/>
                <a:cs typeface="Avenir Book" charset="0"/>
              </a:rPr>
              <a:t>Nobody </a:t>
            </a:r>
            <a:r>
              <a:rPr lang="en-US" sz="2000" dirty="0">
                <a:latin typeface="Avenir Book" charset="0"/>
                <a:ea typeface="Avenir Book" charset="0"/>
                <a:cs typeface="Avenir Book" charset="0"/>
              </a:rPr>
              <a:t>understands electrical </a:t>
            </a:r>
            <a:r>
              <a:rPr lang="en-US" sz="2000" dirty="0" smtClean="0">
                <a:latin typeface="Avenir Book" charset="0"/>
                <a:ea typeface="Avenir Book" charset="0"/>
                <a:cs typeface="Avenir Book" charset="0"/>
              </a:rPr>
              <a:t>safety </a:t>
            </a:r>
            <a:r>
              <a:rPr lang="en-US" sz="2000" dirty="0">
                <a:latin typeface="Avenir Book" charset="0"/>
                <a:ea typeface="Avenir Book" charset="0"/>
                <a:cs typeface="Avenir Book" charset="0"/>
              </a:rPr>
              <a:t>testing better than we do</a:t>
            </a:r>
            <a:r>
              <a:rPr lang="en-US" sz="2000" dirty="0" smtClean="0">
                <a:latin typeface="Avenir Book" charset="0"/>
                <a:ea typeface="Avenir Book" charset="0"/>
                <a:cs typeface="Avenir Book" charset="0"/>
              </a:rPr>
              <a:t>.</a:t>
            </a:r>
          </a:p>
          <a:p>
            <a:endParaRPr lang="en-US" dirty="0">
              <a:latin typeface="Avenir Book" charset="0"/>
              <a:ea typeface="Avenir Book" charset="0"/>
              <a:cs typeface="Avenir Book" charset="0"/>
            </a:endParaRPr>
          </a:p>
          <a:p>
            <a:pPr marL="285750" indent="-285750">
              <a:buFont typeface="Arial" panose="020B0604020202020204" pitchFamily="34" charset="0"/>
              <a:buChar char="•"/>
            </a:pPr>
            <a:r>
              <a:rPr lang="en-US" dirty="0" smtClean="0">
                <a:latin typeface="Avenir Book" charset="0"/>
                <a:ea typeface="Avenir Book" charset="0"/>
                <a:cs typeface="Avenir Book" charset="0"/>
              </a:rPr>
              <a:t>Overcome </a:t>
            </a:r>
            <a:r>
              <a:rPr lang="en-US" dirty="0">
                <a:latin typeface="Avenir Book" charset="0"/>
                <a:ea typeface="Avenir Book" charset="0"/>
                <a:cs typeface="Avenir Book" charset="0"/>
              </a:rPr>
              <a:t>challenges and mitigate risks on the production line </a:t>
            </a:r>
            <a:r>
              <a:rPr lang="en-US" dirty="0" smtClean="0">
                <a:latin typeface="Avenir Book" charset="0"/>
                <a:ea typeface="Avenir Book" charset="0"/>
                <a:cs typeface="Avenir Book" charset="0"/>
              </a:rPr>
              <a:t/>
            </a:r>
            <a:br>
              <a:rPr lang="en-US" dirty="0" smtClean="0">
                <a:latin typeface="Avenir Book" charset="0"/>
                <a:ea typeface="Avenir Book" charset="0"/>
                <a:cs typeface="Avenir Book" charset="0"/>
              </a:rPr>
            </a:br>
            <a:r>
              <a:rPr lang="en-US" dirty="0" smtClean="0">
                <a:latin typeface="Avenir Book" charset="0"/>
                <a:ea typeface="Avenir Book" charset="0"/>
                <a:cs typeface="Avenir Book" charset="0"/>
              </a:rPr>
              <a:t>and </a:t>
            </a:r>
            <a:r>
              <a:rPr lang="en-US" dirty="0">
                <a:latin typeface="Avenir Book" charset="0"/>
                <a:ea typeface="Avenir Book" charset="0"/>
                <a:cs typeface="Avenir Book" charset="0"/>
              </a:rPr>
              <a:t>in the </a:t>
            </a:r>
            <a:r>
              <a:rPr lang="en-US" dirty="0" smtClean="0">
                <a:latin typeface="Avenir Book" charset="0"/>
                <a:ea typeface="Avenir Book" charset="0"/>
                <a:cs typeface="Avenir Book" charset="0"/>
              </a:rPr>
              <a:t>laboratory</a:t>
            </a:r>
          </a:p>
          <a:p>
            <a:pPr marL="285750" indent="-285750">
              <a:buFont typeface="Arial" panose="020B0604020202020204" pitchFamily="34" charset="0"/>
              <a:buChar char="•"/>
            </a:pPr>
            <a:r>
              <a:rPr lang="en-US" dirty="0" smtClean="0">
                <a:latin typeface="Avenir Book" charset="0"/>
                <a:ea typeface="Avenir Book" charset="0"/>
                <a:cs typeface="Avenir Book" charset="0"/>
              </a:rPr>
              <a:t>Safety Standard Analysis</a:t>
            </a:r>
          </a:p>
          <a:p>
            <a:pPr marL="285750" indent="-285750">
              <a:buFont typeface="Arial" panose="020B0604020202020204" pitchFamily="34" charset="0"/>
              <a:buChar char="•"/>
            </a:pPr>
            <a:r>
              <a:rPr lang="en-US" dirty="0" smtClean="0">
                <a:latin typeface="Avenir Book" charset="0"/>
                <a:ea typeface="Avenir Book" charset="0"/>
                <a:cs typeface="Avenir Book" charset="0"/>
              </a:rPr>
              <a:t>Safe and Effective Test Setups</a:t>
            </a:r>
          </a:p>
          <a:p>
            <a:pPr marL="285750" indent="-285750">
              <a:buFont typeface="Arial" panose="020B0604020202020204" pitchFamily="34" charset="0"/>
              <a:buChar char="•"/>
            </a:pPr>
            <a:endParaRPr lang="en-US" dirty="0" smtClean="0">
              <a:latin typeface="Avenir Book" charset="0"/>
              <a:ea typeface="Avenir Book" charset="0"/>
              <a:cs typeface="Avenir Book" charset="0"/>
            </a:endParaRPr>
          </a:p>
          <a:p>
            <a:r>
              <a:rPr lang="en-US" dirty="0" smtClean="0">
                <a:latin typeface="Avenir Book" charset="0"/>
                <a:ea typeface="Avenir Book" charset="0"/>
                <a:cs typeface="Avenir Book" charset="0"/>
              </a:rPr>
              <a:t>For more details email</a:t>
            </a:r>
            <a:r>
              <a:rPr lang="en-US" dirty="0">
                <a:latin typeface="Avenir Book" charset="0"/>
                <a:ea typeface="Avenir Book" charset="0"/>
                <a:cs typeface="Avenir Book" charset="0"/>
              </a:rPr>
              <a:t> </a:t>
            </a:r>
            <a:r>
              <a:rPr lang="en-US" b="1" dirty="0">
                <a:latin typeface="Avenir Heavy" charset="0"/>
                <a:ea typeface="Avenir Heavy" charset="0"/>
                <a:cs typeface="Avenir Heavy" charset="0"/>
                <a:hlinkClick r:id="rId3"/>
              </a:rPr>
              <a:t>applications@arisafety.com</a:t>
            </a:r>
            <a:r>
              <a:rPr lang="en-US" dirty="0">
                <a:latin typeface="Avenir Book" charset="0"/>
                <a:ea typeface="Avenir Book" charset="0"/>
                <a:cs typeface="Avenir Book" charset="0"/>
              </a:rPr>
              <a:t> </a:t>
            </a:r>
            <a:r>
              <a:rPr lang="en-US" dirty="0" smtClean="0">
                <a:latin typeface="Avenir Book" charset="0"/>
                <a:ea typeface="Avenir Book" charset="0"/>
                <a:cs typeface="Avenir Book" charset="0"/>
              </a:rPr>
              <a:t>or call </a:t>
            </a:r>
            <a:r>
              <a:rPr lang="en-US" b="1" dirty="0">
                <a:latin typeface="Avenir Heavy" charset="0"/>
                <a:ea typeface="Avenir Heavy" charset="0"/>
                <a:cs typeface="Avenir Heavy" charset="0"/>
              </a:rPr>
              <a:t>+1-847-367-4077</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52400"/>
            <a:ext cx="2514600" cy="998171"/>
          </a:xfrm>
          <a:prstGeom prst="rect">
            <a:avLst/>
          </a:prstGeom>
        </p:spPr>
      </p:pic>
    </p:spTree>
    <p:extLst>
      <p:ext uri="{BB962C8B-B14F-4D97-AF65-F5344CB8AC3E}">
        <p14:creationId xmlns:p14="http://schemas.microsoft.com/office/powerpoint/2010/main" val="11064271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984" cy="6858000"/>
          </a:xfrm>
          <a:prstGeom prst="rect">
            <a:avLst/>
          </a:prstGeom>
        </p:spPr>
      </p:pic>
      <p:sp>
        <p:nvSpPr>
          <p:cNvPr id="18" name="Title 1"/>
          <p:cNvSpPr txBox="1">
            <a:spLocks/>
          </p:cNvSpPr>
          <p:nvPr/>
        </p:nvSpPr>
        <p:spPr>
          <a:xfrm>
            <a:off x="228600" y="228600"/>
            <a:ext cx="8759952" cy="685800"/>
          </a:xfrm>
          <a:prstGeom prst="rect">
            <a:avLst/>
          </a:prstGeom>
        </p:spPr>
        <p:txBody>
          <a:bodyPr>
            <a:noAutofit/>
          </a:bodyPr>
          <a:lstStyle>
            <a:lvl1pPr algn="ctr" defTabSz="914400" rtl="0" eaLnBrk="1" latinLnBrk="0" hangingPunct="1">
              <a:spcBef>
                <a:spcPct val="0"/>
              </a:spcBef>
              <a:buNone/>
              <a:defRPr sz="4400" b="0" i="0" kern="1200">
                <a:solidFill>
                  <a:schemeClr val="tx1"/>
                </a:solidFill>
                <a:latin typeface="Avenir Medium" charset="0"/>
                <a:ea typeface="Avenir Medium" charset="0"/>
                <a:cs typeface="Avenir Medium" charset="0"/>
              </a:defRPr>
            </a:lvl1pPr>
          </a:lstStyle>
          <a:p>
            <a:pPr algn="l"/>
            <a:r>
              <a:rPr lang="en-US" altLang="en-US" sz="4000" b="1" dirty="0" smtClean="0">
                <a:solidFill>
                  <a:schemeClr val="bg1"/>
                </a:solidFill>
                <a:latin typeface="Avenir LT Std 85 Heavy" charset="0"/>
                <a:ea typeface="Avenir LT Std 85 Heavy" charset="0"/>
                <a:cs typeface="Avenir LT Std 85 Heavy" charset="0"/>
              </a:rPr>
              <a:t>Contact Us</a:t>
            </a:r>
            <a:endParaRPr lang="en-US" sz="4000" b="1" dirty="0">
              <a:solidFill>
                <a:schemeClr val="bg1"/>
              </a:solidFill>
              <a:latin typeface="Avenir LT Std 85 Heavy" charset="0"/>
              <a:ea typeface="Avenir LT Std 85 Heavy" charset="0"/>
              <a:cs typeface="Avenir LT Std 85 Heavy" charset="0"/>
            </a:endParaRPr>
          </a:p>
        </p:txBody>
      </p:sp>
      <p:sp>
        <p:nvSpPr>
          <p:cNvPr id="19" name="TextBox 18"/>
          <p:cNvSpPr txBox="1"/>
          <p:nvPr/>
        </p:nvSpPr>
        <p:spPr>
          <a:xfrm>
            <a:off x="228600" y="937535"/>
            <a:ext cx="8661400" cy="1200329"/>
          </a:xfrm>
          <a:prstGeom prst="rect">
            <a:avLst/>
          </a:prstGeom>
          <a:noFill/>
        </p:spPr>
        <p:txBody>
          <a:bodyPr wrap="square" rtlCol="0">
            <a:spAutoFit/>
          </a:bodyPr>
          <a:lstStyle/>
          <a:p>
            <a:r>
              <a:rPr lang="en-US" dirty="0" smtClean="0">
                <a:solidFill>
                  <a:schemeClr val="bg1"/>
                </a:solidFill>
                <a:latin typeface="Avenir Roman" charset="0"/>
                <a:ea typeface="Avenir Roman" charset="0"/>
                <a:cs typeface="Avenir Roman" charset="0"/>
              </a:rPr>
              <a:t>If you would like a copy of this presentation please email Brittany Socha at </a:t>
            </a:r>
            <a:r>
              <a:rPr lang="en-US" b="1" dirty="0" smtClean="0">
                <a:solidFill>
                  <a:srgbClr val="87D6F4"/>
                </a:solidFill>
                <a:latin typeface="Avenir Heavy" charset="0"/>
                <a:ea typeface="Avenir Heavy" charset="0"/>
                <a:cs typeface="Avenir Heavy" charset="0"/>
              </a:rPr>
              <a:t>brittany.socha@arisafety.com</a:t>
            </a:r>
          </a:p>
          <a:p>
            <a:endParaRPr lang="en-US" b="1" dirty="0">
              <a:solidFill>
                <a:schemeClr val="bg1"/>
              </a:solidFill>
              <a:latin typeface="Avenir Heavy" charset="0"/>
              <a:ea typeface="Avenir Heavy" charset="0"/>
              <a:cs typeface="Avenir Heavy" charset="0"/>
            </a:endParaRPr>
          </a:p>
          <a:p>
            <a:r>
              <a:rPr lang="en-US" dirty="0" smtClean="0">
                <a:solidFill>
                  <a:schemeClr val="bg1"/>
                </a:solidFill>
                <a:latin typeface="Avenir Roman" charset="0"/>
                <a:ea typeface="Avenir Roman" charset="0"/>
                <a:cs typeface="Avenir Roman" charset="0"/>
              </a:rPr>
              <a:t>Check out our website for more information </a:t>
            </a:r>
            <a:r>
              <a:rPr lang="en-US" b="1" dirty="0" err="1" smtClean="0">
                <a:solidFill>
                  <a:srgbClr val="87D6F4"/>
                </a:solidFill>
                <a:latin typeface="Avenir Heavy" charset="0"/>
                <a:ea typeface="Avenir Heavy" charset="0"/>
                <a:cs typeface="Avenir Heavy" charset="0"/>
              </a:rPr>
              <a:t>arisafety.com</a:t>
            </a:r>
            <a:endParaRPr lang="en-US" b="1" dirty="0">
              <a:solidFill>
                <a:srgbClr val="87D6F4"/>
              </a:solidFill>
              <a:latin typeface="Avenir Heavy" charset="0"/>
              <a:ea typeface="Avenir Heavy" charset="0"/>
              <a:cs typeface="Avenir Heavy"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049363877"/>
              </p:ext>
            </p:extLst>
          </p:nvPr>
        </p:nvGraphicFramePr>
        <p:xfrm>
          <a:off x="457200" y="1180323"/>
          <a:ext cx="8229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C2A58"/>
                </a:solidFill>
                <a:latin typeface="Avenir LT Std 85 Heavy" charset="0"/>
                <a:ea typeface="Avenir LT Std 85 Heavy" charset="0"/>
                <a:cs typeface="Avenir LT Std 85 Heavy" charset="0"/>
              </a:rPr>
              <a:t>Learning Objectives</a:t>
            </a:r>
            <a:endParaRPr lang="en-US" sz="4000" b="1" dirty="0">
              <a:solidFill>
                <a:srgbClr val="1C2A58"/>
              </a:solidFill>
              <a:latin typeface="Avenir LT Std 85 Heavy" charset="0"/>
              <a:ea typeface="Avenir LT Std 85 Heavy" charset="0"/>
              <a:cs typeface="Avenir LT Std 85 Heavy"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94373650"/>
              </p:ext>
            </p:extLst>
          </p:nvPr>
        </p:nvGraphicFramePr>
        <p:xfrm>
          <a:off x="647700" y="1295400"/>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304800" y="304800"/>
            <a:ext cx="84582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Common Electrical Safety Tests</a:t>
            </a:r>
            <a:endParaRPr lang="en-US" sz="4000" b="1" dirty="0">
              <a:solidFill>
                <a:srgbClr val="1C2A58"/>
              </a:solidFill>
              <a:latin typeface="Avenir LT Std 85 Heavy" charset="0"/>
              <a:ea typeface="Avenir LT Std 85 Heavy" charset="0"/>
              <a:cs typeface="Avenir LT Std 85 Heavy"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628650" y="1752600"/>
            <a:ext cx="788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lgn="ctr">
              <a:spcBef>
                <a:spcPct val="0"/>
              </a:spcBef>
              <a:buFontTx/>
              <a:buNone/>
            </a:pPr>
            <a:r>
              <a:rPr lang="en-US" altLang="en-US" sz="8000" b="1" dirty="0">
                <a:solidFill>
                  <a:srgbClr val="88D6F4"/>
                </a:solidFill>
                <a:latin typeface="Avenir Heavy" charset="0"/>
                <a:ea typeface="Avenir Heavy" charset="0"/>
                <a:cs typeface="Avenir Heavy" charset="0"/>
              </a:rPr>
              <a:t>Poll </a:t>
            </a:r>
            <a:r>
              <a:rPr lang="en-US" altLang="en-US" sz="8000" b="1" dirty="0" smtClean="0">
                <a:solidFill>
                  <a:srgbClr val="88D6F4"/>
                </a:solidFill>
                <a:latin typeface="Avenir Heavy" charset="0"/>
                <a:ea typeface="Avenir Heavy" charset="0"/>
                <a:cs typeface="Avenir Heavy" charset="0"/>
              </a:rPr>
              <a:t>Question </a:t>
            </a:r>
            <a:endParaRPr lang="en-US" altLang="en-US" sz="8000" b="1" dirty="0">
              <a:solidFill>
                <a:srgbClr val="88D6F4"/>
              </a:solidFill>
              <a:latin typeface="Avenir Heavy" charset="0"/>
              <a:ea typeface="Avenir Heavy" charset="0"/>
              <a:cs typeface="Avenir Heavy" charset="0"/>
            </a:endParaRPr>
          </a:p>
        </p:txBody>
      </p:sp>
      <p:sp>
        <p:nvSpPr>
          <p:cNvPr id="9" name="Content Placeholder 9"/>
          <p:cNvSpPr txBox="1">
            <a:spLocks/>
          </p:cNvSpPr>
          <p:nvPr/>
        </p:nvSpPr>
        <p:spPr>
          <a:xfrm>
            <a:off x="628650" y="3657600"/>
            <a:ext cx="7739063" cy="981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endParaRPr lang="en-US" altLang="en-US" sz="2800" dirty="0"/>
          </a:p>
        </p:txBody>
      </p:sp>
      <p:sp>
        <p:nvSpPr>
          <p:cNvPr id="4" name="TextBox 3"/>
          <p:cNvSpPr txBox="1"/>
          <p:nvPr/>
        </p:nvSpPr>
        <p:spPr>
          <a:xfrm>
            <a:off x="914400" y="3048000"/>
            <a:ext cx="7315200" cy="923330"/>
          </a:xfrm>
          <a:prstGeom prst="rect">
            <a:avLst/>
          </a:prstGeom>
          <a:noFill/>
        </p:spPr>
        <p:txBody>
          <a:bodyPr wrap="square" rtlCol="0">
            <a:spAutoFit/>
          </a:bodyPr>
          <a:lstStyle/>
          <a:p>
            <a:r>
              <a:rPr lang="en-US" dirty="0" smtClean="0"/>
              <a:t>What department in your company is responsible for ensuring that your Electrical Safety </a:t>
            </a:r>
            <a:r>
              <a:rPr lang="en-US" dirty="0"/>
              <a:t>T</a:t>
            </a:r>
            <a:r>
              <a:rPr lang="en-US" dirty="0" smtClean="0"/>
              <a:t>esting is being performed properly?</a:t>
            </a:r>
          </a:p>
          <a:p>
            <a:endParaRPr lang="en-US" dirty="0"/>
          </a:p>
        </p:txBody>
      </p:sp>
    </p:spTree>
    <p:extLst>
      <p:ext uri="{BB962C8B-B14F-4D97-AF65-F5344CB8AC3E}">
        <p14:creationId xmlns:p14="http://schemas.microsoft.com/office/powerpoint/2010/main" val="2633232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28140222"/>
              </p:ext>
            </p:extLst>
          </p:nvPr>
        </p:nvGraphicFramePr>
        <p:xfrm>
          <a:off x="457200" y="2514601"/>
          <a:ext cx="8229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13267" y="990600"/>
            <a:ext cx="8077200" cy="1292662"/>
          </a:xfrm>
          <a:prstGeom prst="rect">
            <a:avLst/>
          </a:prstGeom>
          <a:noFill/>
        </p:spPr>
        <p:txBody>
          <a:bodyPr wrap="square" rtlCol="0">
            <a:spAutoFit/>
          </a:bodyPr>
          <a:lstStyle/>
          <a:p>
            <a:pPr lvl="0"/>
            <a:r>
              <a:rPr kumimoji="1" lang="en-US" sz="2600" b="1" dirty="0">
                <a:latin typeface="Avenir Book" charset="0"/>
                <a:ea typeface="Avenir Book" charset="0"/>
                <a:cs typeface="Avenir Book" charset="0"/>
              </a:rPr>
              <a:t>This test verifies a connection between exposed conductive parts and the ground of the power cord on the product under test</a:t>
            </a:r>
            <a:r>
              <a:rPr kumimoji="1" lang="en-US" sz="2600" b="1" dirty="0" smtClean="0">
                <a:latin typeface="Avenir Book" charset="0"/>
                <a:ea typeface="Avenir Book" charset="0"/>
                <a:cs typeface="Avenir Book" charset="0"/>
              </a:rPr>
              <a:t>.</a:t>
            </a:r>
            <a:endParaRPr lang="en-US" sz="2600" b="1" dirty="0">
              <a:latin typeface="Avenir Book" charset="0"/>
              <a:ea typeface="Avenir Book" charset="0"/>
              <a:cs typeface="Avenir Book" charset="0"/>
            </a:endParaRPr>
          </a:p>
        </p:txBody>
      </p:sp>
      <p:sp>
        <p:nvSpPr>
          <p:cNvPr id="6"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1C2A58"/>
                </a:solidFill>
                <a:latin typeface="Avenir LT Std 85 Heavy" charset="0"/>
                <a:ea typeface="Avenir LT Std 85 Heavy" charset="0"/>
                <a:cs typeface="Avenir LT Std 85 Heavy" charset="0"/>
              </a:rPr>
              <a:t>Ground Continuity Test</a:t>
            </a:r>
            <a:endParaRPr lang="en-US" sz="4000" b="1" dirty="0">
              <a:solidFill>
                <a:srgbClr val="1C2A58"/>
              </a:solidFill>
              <a:latin typeface="Avenir LT Std 85 Heavy" charset="0"/>
              <a:ea typeface="Avenir LT Std 85 Heavy" charset="0"/>
              <a:cs typeface="Avenir LT Std 85 Heavy"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55264678"/>
              </p:ext>
            </p:extLst>
          </p:nvPr>
        </p:nvGraphicFramePr>
        <p:xfrm>
          <a:off x="457200" y="2514601"/>
          <a:ext cx="82296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13267" y="990600"/>
            <a:ext cx="8077200" cy="1292662"/>
          </a:xfrm>
          <a:prstGeom prst="rect">
            <a:avLst/>
          </a:prstGeom>
          <a:noFill/>
        </p:spPr>
        <p:txBody>
          <a:bodyPr wrap="square" rtlCol="0">
            <a:spAutoFit/>
          </a:bodyPr>
          <a:lstStyle/>
          <a:p>
            <a:pPr lvl="0"/>
            <a:r>
              <a:rPr kumimoji="1" lang="en-US" sz="2600" b="1" dirty="0" smtClean="0">
                <a:latin typeface="Avenir Book" charset="0"/>
                <a:ea typeface="Avenir Book" charset="0"/>
                <a:cs typeface="Avenir Book" charset="0"/>
              </a:rPr>
              <a:t>This test verifies the integrity of the ground connection between exposed metal and ground wire of the power cord.</a:t>
            </a:r>
            <a:endParaRPr lang="en-US" sz="2600" b="1" dirty="0">
              <a:latin typeface="Avenir Book" charset="0"/>
              <a:ea typeface="Avenir Book" charset="0"/>
              <a:cs typeface="Avenir Book" charset="0"/>
            </a:endParaRPr>
          </a:p>
        </p:txBody>
      </p:sp>
      <p:sp>
        <p:nvSpPr>
          <p:cNvPr id="8"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mtClean="0">
                <a:solidFill>
                  <a:srgbClr val="1C2A58"/>
                </a:solidFill>
                <a:latin typeface="Avenir LT Std 85 Heavy" charset="0"/>
                <a:ea typeface="Avenir LT Std 85 Heavy" charset="0"/>
                <a:cs typeface="Avenir LT Std 85 Heavy" charset="0"/>
              </a:rPr>
              <a:t>Ground Bond Test</a:t>
            </a:r>
            <a:endParaRPr lang="en-US" sz="4000" b="1" dirty="0">
              <a:solidFill>
                <a:srgbClr val="1C2A58"/>
              </a:solidFill>
              <a:latin typeface="Avenir LT Std 85 Heavy" charset="0"/>
              <a:ea typeface="Avenir LT Std 85 Heavy" charset="0"/>
              <a:cs typeface="Avenir LT Std 85 Heavy"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399" y="2447248"/>
            <a:ext cx="6019801" cy="1863783"/>
          </a:xfrm>
          <a:prstGeom prst="rect">
            <a:avLst/>
          </a:prstGeom>
        </p:spPr>
      </p:pic>
      <p:sp>
        <p:nvSpPr>
          <p:cNvPr id="3" name="TextBox 2"/>
          <p:cNvSpPr txBox="1"/>
          <p:nvPr/>
        </p:nvSpPr>
        <p:spPr>
          <a:xfrm>
            <a:off x="533400" y="4876800"/>
            <a:ext cx="8077200" cy="954107"/>
          </a:xfrm>
          <a:prstGeom prst="rect">
            <a:avLst/>
          </a:prstGeom>
          <a:noFill/>
        </p:spPr>
        <p:txBody>
          <a:bodyPr wrap="square" rtlCol="0">
            <a:spAutoFit/>
          </a:bodyPr>
          <a:lstStyle/>
          <a:p>
            <a:r>
              <a:rPr lang="en-US" sz="1400" i="1" dirty="0" smtClean="0">
                <a:solidFill>
                  <a:schemeClr val="tx2"/>
                </a:solidFill>
                <a:latin typeface="Avenir Book" charset="0"/>
                <a:ea typeface="Avenir Book" charset="0"/>
                <a:cs typeface="Avenir Book" charset="0"/>
              </a:rPr>
              <a:t>The kelvin method is </a:t>
            </a:r>
            <a:r>
              <a:rPr lang="en-US" sz="1400" i="1" dirty="0">
                <a:solidFill>
                  <a:schemeClr val="tx2"/>
                </a:solidFill>
                <a:latin typeface="Avenir Book" charset="0"/>
                <a:ea typeface="Avenir Book" charset="0"/>
                <a:cs typeface="Avenir Book" charset="0"/>
              </a:rPr>
              <a:t>a standard four wire measurement method used during a Ground Bond test to eliminate the inherent test lead resistance from the test results. The Kelvin Method provides more accurate resistance measurements which are crucial when dealing with the miniscule resistance values measured during a Ground Bond test</a:t>
            </a:r>
            <a:r>
              <a:rPr lang="en-US" sz="1400" i="1" dirty="0" smtClean="0">
                <a:solidFill>
                  <a:schemeClr val="tx2"/>
                </a:solidFill>
                <a:latin typeface="Avenir Book" charset="0"/>
                <a:ea typeface="Avenir Book" charset="0"/>
                <a:cs typeface="Avenir Book" charset="0"/>
              </a:rPr>
              <a:t>. </a:t>
            </a:r>
            <a:endParaRPr lang="en-US" sz="1400" i="1" dirty="0">
              <a:solidFill>
                <a:schemeClr val="tx2"/>
              </a:solidFill>
              <a:latin typeface="Avenir Book" charset="0"/>
              <a:ea typeface="Avenir Book" charset="0"/>
              <a:cs typeface="Avenir Book" charset="0"/>
            </a:endParaRPr>
          </a:p>
        </p:txBody>
      </p:sp>
      <p:sp>
        <p:nvSpPr>
          <p:cNvPr id="2" name="TextBox 1"/>
          <p:cNvSpPr txBox="1"/>
          <p:nvPr/>
        </p:nvSpPr>
        <p:spPr>
          <a:xfrm>
            <a:off x="304800" y="1528762"/>
            <a:ext cx="8534400" cy="523220"/>
          </a:xfrm>
          <a:prstGeom prst="rect">
            <a:avLst/>
          </a:prstGeom>
          <a:noFill/>
        </p:spPr>
        <p:txBody>
          <a:bodyPr wrap="square" rtlCol="0">
            <a:spAutoFit/>
          </a:bodyPr>
          <a:lstStyle/>
          <a:p>
            <a:pPr lvl="0" algn="ctr"/>
            <a:r>
              <a:rPr lang="en-US" sz="2800" b="1" dirty="0">
                <a:solidFill>
                  <a:srgbClr val="87D6F4"/>
                </a:solidFill>
                <a:latin typeface="Avenir Heavy" charset="0"/>
                <a:ea typeface="Avenir Heavy" charset="0"/>
                <a:cs typeface="Avenir Heavy" charset="0"/>
              </a:rPr>
              <a:t>Circuit for Ground Bond </a:t>
            </a:r>
            <a:r>
              <a:rPr lang="en-US" sz="2800" b="1" dirty="0" smtClean="0">
                <a:solidFill>
                  <a:srgbClr val="87D6F4"/>
                </a:solidFill>
                <a:latin typeface="Avenir Heavy" charset="0"/>
                <a:ea typeface="Avenir Heavy" charset="0"/>
                <a:cs typeface="Avenir Heavy" charset="0"/>
              </a:rPr>
              <a:t>Test</a:t>
            </a:r>
            <a:endParaRPr lang="en-US" sz="2800" b="1" dirty="0">
              <a:solidFill>
                <a:srgbClr val="87D6F4"/>
              </a:solidFill>
              <a:latin typeface="Avenir Heavy" charset="0"/>
              <a:ea typeface="Avenir Heavy" charset="0"/>
              <a:cs typeface="Avenir Heavy" charset="0"/>
            </a:endParaRPr>
          </a:p>
        </p:txBody>
      </p:sp>
      <p:sp>
        <p:nvSpPr>
          <p:cNvPr id="7" name="Title 1"/>
          <p:cNvSpPr txBox="1">
            <a:spLocks/>
          </p:cNvSpPr>
          <p:nvPr/>
        </p:nvSpPr>
        <p:spPr>
          <a:xfrm>
            <a:off x="295072" y="289719"/>
            <a:ext cx="82296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mtClean="0">
                <a:solidFill>
                  <a:srgbClr val="1C2A58"/>
                </a:solidFill>
                <a:latin typeface="Avenir LT Std 85 Heavy" charset="0"/>
                <a:ea typeface="Avenir LT Std 85 Heavy" charset="0"/>
                <a:cs typeface="Avenir LT Std 85 Heavy" charset="0"/>
              </a:rPr>
              <a:t>Ground Bond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11933780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9603</TotalTime>
  <Words>1342</Words>
  <Application>Microsoft Office PowerPoint</Application>
  <PresentationFormat>On-screen Show (4:3)</PresentationFormat>
  <Paragraphs>150</Paragraphs>
  <Slides>39</Slides>
  <Notes>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Failure Detection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Arc Detection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nickp</dc:creator>
  <cp:lastModifiedBy>Syed Abidi</cp:lastModifiedBy>
  <cp:revision>276</cp:revision>
  <cp:lastPrinted>2016-04-13T12:27:46Z</cp:lastPrinted>
  <dcterms:created xsi:type="dcterms:W3CDTF">2014-02-03T15:00:30Z</dcterms:created>
  <dcterms:modified xsi:type="dcterms:W3CDTF">2017-04-12T14:37:26Z</dcterms:modified>
</cp:coreProperties>
</file>